
<file path=[Content_Types].xml><?xml version="1.0" encoding="utf-8"?>
<Types xmlns="http://schemas.openxmlformats.org/package/2006/content-types">
  <Default Extension="jpeg" ContentType="image/jpeg"/>
  <Default Extension="jpg" ContentType="image/jpeg"/>
  <Default Extension="mkv" ContentType="video/unknown"/>
  <Default Extension="png" ContentType="image/png"/>
  <Default Extension="rels" ContentType="application/vnd.openxmlformats-package.relationships+xml"/>
  <Default Extension="svg" ContentType="image/svg+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7" Type="http://schemas.microsoft.com/office/2020/02/relationships/classificationlabels" Target="docMetadata/LabelInfo.xml"/><Relationship Id="rId2" Type="http://schemas.openxmlformats.org/officeDocument/2006/relationships/officeDocument" Target="ppt/presentation.xml"/><Relationship Id="rId1" Type="http://schemas.microsoft.com/office/2011/relationships/webextensiontaskpanes" Target="ppt/webextensions/taskpanes.xml"/><Relationship Id="rId6" Type="http://schemas.openxmlformats.org/officeDocument/2006/relationships/custom-properties" Target="docProps/custom.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7"/>
  </p:notesMasterIdLst>
  <p:handoutMasterIdLst>
    <p:handoutMasterId r:id="rId28"/>
  </p:handoutMasterIdLst>
  <p:sldIdLst>
    <p:sldId id="342" r:id="rId5"/>
    <p:sldId id="359" r:id="rId6"/>
    <p:sldId id="373" r:id="rId7"/>
    <p:sldId id="397" r:id="rId8"/>
    <p:sldId id="382" r:id="rId9"/>
    <p:sldId id="383" r:id="rId10"/>
    <p:sldId id="386" r:id="rId11"/>
    <p:sldId id="387" r:id="rId12"/>
    <p:sldId id="385" r:id="rId13"/>
    <p:sldId id="388" r:id="rId14"/>
    <p:sldId id="389" r:id="rId15"/>
    <p:sldId id="381" r:id="rId16"/>
    <p:sldId id="390" r:id="rId17"/>
    <p:sldId id="391" r:id="rId18"/>
    <p:sldId id="392" r:id="rId19"/>
    <p:sldId id="393" r:id="rId20"/>
    <p:sldId id="394" r:id="rId21"/>
    <p:sldId id="396" r:id="rId22"/>
    <p:sldId id="380" r:id="rId23"/>
    <p:sldId id="365" r:id="rId24"/>
    <p:sldId id="395" r:id="rId25"/>
    <p:sldId id="372"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3FBFE"/>
    <a:srgbClr val="000000"/>
    <a:srgbClr val="FFFFFF"/>
    <a:srgbClr val="05202E"/>
    <a:srgbClr val="05152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10A1B5D5-9B99-4C35-A422-299274C87663}">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5388" autoAdjust="0"/>
  </p:normalViewPr>
  <p:slideViewPr>
    <p:cSldViewPr snapToGrid="0" snapToObjects="1" showGuides="1">
      <p:cViewPr varScale="1">
        <p:scale>
          <a:sx n="105" d="100"/>
          <a:sy n="105" d="100"/>
        </p:scale>
        <p:origin x="834" y="114"/>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snapToObjects="1">
      <p:cViewPr varScale="1">
        <p:scale>
          <a:sx n="67" d="100"/>
          <a:sy n="67" d="100"/>
        </p:scale>
        <p:origin x="3120" y="7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viewProps" Target="viewProps.xml"/><Relationship Id="rId8" Type="http://schemas.openxmlformats.org/officeDocument/2006/relationships/slide" Target="slides/slide4.xml"/></Relationships>
</file>

<file path=ppt/diagrams/_rels/data1.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6A3057B-76A5-4E34-997B-33C6B24B297D}" type="doc">
      <dgm:prSet loTypeId="urn:microsoft.com/office/officeart/2018/2/layout/IconVerticalSolidList" loCatId="icon" qsTypeId="urn:microsoft.com/office/officeart/2005/8/quickstyle/simple1" qsCatId="simple" csTypeId="urn:microsoft.com/office/officeart/2005/8/colors/accent3_2" csCatId="accent3" phldr="1"/>
      <dgm:spPr/>
      <dgm:t>
        <a:bodyPr/>
        <a:lstStyle/>
        <a:p>
          <a:endParaRPr lang="en-US"/>
        </a:p>
      </dgm:t>
    </dgm:pt>
    <dgm:pt modelId="{5C5F05DB-6533-492D-B4DD-70B80F9DAE4F}">
      <dgm:prSet/>
      <dgm:spPr/>
      <dgm:t>
        <a:bodyPr/>
        <a:lstStyle/>
        <a:p>
          <a:r>
            <a:rPr lang="en-US" b="0" i="0"/>
            <a:t>Python</a:t>
          </a:r>
          <a:endParaRPr lang="en-US"/>
        </a:p>
      </dgm:t>
    </dgm:pt>
    <dgm:pt modelId="{594B3ED7-0172-4FBE-9C0A-8AB455283A4A}" type="parTrans" cxnId="{E9C0EC27-6C06-40B6-82DC-6E65D32D24B4}">
      <dgm:prSet/>
      <dgm:spPr/>
      <dgm:t>
        <a:bodyPr/>
        <a:lstStyle/>
        <a:p>
          <a:endParaRPr lang="en-US"/>
        </a:p>
      </dgm:t>
    </dgm:pt>
    <dgm:pt modelId="{E7724294-A1D0-42C5-BDDB-47EFA3112D48}" type="sibTrans" cxnId="{E9C0EC27-6C06-40B6-82DC-6E65D32D24B4}">
      <dgm:prSet/>
      <dgm:spPr/>
      <dgm:t>
        <a:bodyPr/>
        <a:lstStyle/>
        <a:p>
          <a:endParaRPr lang="en-US"/>
        </a:p>
      </dgm:t>
    </dgm:pt>
    <dgm:pt modelId="{77A0062A-8549-45FA-8844-E3F6FCD39200}">
      <dgm:prSet/>
      <dgm:spPr/>
      <dgm:t>
        <a:bodyPr/>
        <a:lstStyle/>
        <a:p>
          <a:pPr>
            <a:lnSpc>
              <a:spcPct val="100000"/>
            </a:lnSpc>
          </a:pPr>
          <a:r>
            <a:rPr lang="en-US" dirty="0"/>
            <a:t>Pandas</a:t>
          </a:r>
        </a:p>
      </dgm:t>
    </dgm:pt>
    <dgm:pt modelId="{85CE9B70-61AE-46DF-81C6-1D66F793E439}" type="parTrans" cxnId="{99A068AE-A3CB-4A64-AAEE-15F7342AE9C8}">
      <dgm:prSet/>
      <dgm:spPr/>
      <dgm:t>
        <a:bodyPr/>
        <a:lstStyle/>
        <a:p>
          <a:endParaRPr lang="en-US"/>
        </a:p>
      </dgm:t>
    </dgm:pt>
    <dgm:pt modelId="{575ED0A5-D5CC-4683-A9E0-6B826CB6FDA2}" type="sibTrans" cxnId="{99A068AE-A3CB-4A64-AAEE-15F7342AE9C8}">
      <dgm:prSet/>
      <dgm:spPr/>
      <dgm:t>
        <a:bodyPr/>
        <a:lstStyle/>
        <a:p>
          <a:endParaRPr lang="en-US"/>
        </a:p>
      </dgm:t>
    </dgm:pt>
    <dgm:pt modelId="{B9AB47DD-2E59-4C77-89B8-24B385C53965}">
      <dgm:prSet/>
      <dgm:spPr/>
      <dgm:t>
        <a:bodyPr/>
        <a:lstStyle/>
        <a:p>
          <a:r>
            <a:rPr lang="en-US" dirty="0"/>
            <a:t>Numpy</a:t>
          </a:r>
        </a:p>
      </dgm:t>
    </dgm:pt>
    <dgm:pt modelId="{3EBC3EF1-591F-402B-9579-7804C2CB6D92}" type="parTrans" cxnId="{00CA350B-8904-46F7-AF0D-43E8A42BD49C}">
      <dgm:prSet/>
      <dgm:spPr/>
      <dgm:t>
        <a:bodyPr/>
        <a:lstStyle/>
        <a:p>
          <a:endParaRPr lang="en-US"/>
        </a:p>
      </dgm:t>
    </dgm:pt>
    <dgm:pt modelId="{F7249729-F72D-4272-9ECF-87CD0B0C5C4B}" type="sibTrans" cxnId="{00CA350B-8904-46F7-AF0D-43E8A42BD49C}">
      <dgm:prSet/>
      <dgm:spPr/>
      <dgm:t>
        <a:bodyPr/>
        <a:lstStyle/>
        <a:p>
          <a:endParaRPr lang="en-US"/>
        </a:p>
      </dgm:t>
    </dgm:pt>
    <dgm:pt modelId="{C00B596C-1B2E-478F-BAC0-EF72C498827C}">
      <dgm:prSet/>
      <dgm:spPr/>
      <dgm:t>
        <a:bodyPr/>
        <a:lstStyle/>
        <a:p>
          <a:r>
            <a:rPr lang="en-US" dirty="0"/>
            <a:t>Matplotlib</a:t>
          </a:r>
        </a:p>
      </dgm:t>
    </dgm:pt>
    <dgm:pt modelId="{3D5CC8CA-BFFE-4FAB-8436-D04BBD2B46C4}" type="parTrans" cxnId="{BF3EB1E5-5E56-4260-8742-3EB57BC63171}">
      <dgm:prSet/>
      <dgm:spPr/>
      <dgm:t>
        <a:bodyPr/>
        <a:lstStyle/>
        <a:p>
          <a:endParaRPr lang="en-US"/>
        </a:p>
      </dgm:t>
    </dgm:pt>
    <dgm:pt modelId="{FB2282AA-3877-498E-B155-BDCD122CCC4C}" type="sibTrans" cxnId="{BF3EB1E5-5E56-4260-8742-3EB57BC63171}">
      <dgm:prSet/>
      <dgm:spPr/>
      <dgm:t>
        <a:bodyPr/>
        <a:lstStyle/>
        <a:p>
          <a:endParaRPr lang="en-US"/>
        </a:p>
      </dgm:t>
    </dgm:pt>
    <dgm:pt modelId="{AD7314B8-267B-4279-A160-55FA58E16E61}">
      <dgm:prSet/>
      <dgm:spPr/>
      <dgm:t>
        <a:bodyPr/>
        <a:lstStyle/>
        <a:p>
          <a:r>
            <a:rPr lang="en-US" dirty="0"/>
            <a:t>Seaborn</a:t>
          </a:r>
        </a:p>
      </dgm:t>
    </dgm:pt>
    <dgm:pt modelId="{E9623080-1029-42AD-A53F-F34F436D3B55}" type="parTrans" cxnId="{B0407B08-7741-4F50-A919-35E4A4201D7E}">
      <dgm:prSet/>
      <dgm:spPr/>
      <dgm:t>
        <a:bodyPr/>
        <a:lstStyle/>
        <a:p>
          <a:endParaRPr lang="en-US"/>
        </a:p>
      </dgm:t>
    </dgm:pt>
    <dgm:pt modelId="{25787118-96A7-4C38-8E45-0FC1178602B3}" type="sibTrans" cxnId="{B0407B08-7741-4F50-A919-35E4A4201D7E}">
      <dgm:prSet/>
      <dgm:spPr/>
      <dgm:t>
        <a:bodyPr/>
        <a:lstStyle/>
        <a:p>
          <a:endParaRPr lang="en-US"/>
        </a:p>
      </dgm:t>
    </dgm:pt>
    <dgm:pt modelId="{FC8B7B04-64C1-42E7-A3BC-9A23C61FCB9F}">
      <dgm:prSet/>
      <dgm:spPr/>
      <dgm:t>
        <a:bodyPr/>
        <a:lstStyle/>
        <a:p>
          <a:r>
            <a:rPr lang="en-US"/>
            <a:t>SSIS </a:t>
          </a:r>
        </a:p>
      </dgm:t>
    </dgm:pt>
    <dgm:pt modelId="{0F36AC21-A0F7-48D0-89B8-F225121E14BE}" type="parTrans" cxnId="{48730DD6-1EF9-4E20-8A8C-D1B22A8D9A19}">
      <dgm:prSet/>
      <dgm:spPr/>
      <dgm:t>
        <a:bodyPr/>
        <a:lstStyle/>
        <a:p>
          <a:endParaRPr lang="en-US"/>
        </a:p>
      </dgm:t>
    </dgm:pt>
    <dgm:pt modelId="{672402BE-4A10-4C6B-AB5A-755062D76AE7}" type="sibTrans" cxnId="{48730DD6-1EF9-4E20-8A8C-D1B22A8D9A19}">
      <dgm:prSet/>
      <dgm:spPr/>
      <dgm:t>
        <a:bodyPr/>
        <a:lstStyle/>
        <a:p>
          <a:endParaRPr lang="en-US"/>
        </a:p>
      </dgm:t>
    </dgm:pt>
    <dgm:pt modelId="{3F25DA1E-1430-4534-B632-8EADCDCF83E4}">
      <dgm:prSet/>
      <dgm:spPr/>
      <dgm:t>
        <a:bodyPr/>
        <a:lstStyle/>
        <a:p>
          <a:r>
            <a:rPr lang="en-US"/>
            <a:t>ETL </a:t>
          </a:r>
        </a:p>
      </dgm:t>
    </dgm:pt>
    <dgm:pt modelId="{BF32686C-7FBD-4E9F-BC0E-35563FB21E5C}" type="parTrans" cxnId="{87D20865-F3B0-4461-952E-00D40C4A3C85}">
      <dgm:prSet/>
      <dgm:spPr/>
      <dgm:t>
        <a:bodyPr/>
        <a:lstStyle/>
        <a:p>
          <a:endParaRPr lang="en-US"/>
        </a:p>
      </dgm:t>
    </dgm:pt>
    <dgm:pt modelId="{92EB8166-22BD-49B8-98D2-4F7153012912}" type="sibTrans" cxnId="{87D20865-F3B0-4461-952E-00D40C4A3C85}">
      <dgm:prSet/>
      <dgm:spPr/>
      <dgm:t>
        <a:bodyPr/>
        <a:lstStyle/>
        <a:p>
          <a:endParaRPr lang="en-US"/>
        </a:p>
      </dgm:t>
    </dgm:pt>
    <dgm:pt modelId="{DDD1BA52-8F6F-4B71-A28D-EF5F25D32DC1}">
      <dgm:prSet/>
      <dgm:spPr/>
      <dgm:t>
        <a:bodyPr/>
        <a:lstStyle/>
        <a:p>
          <a:r>
            <a:rPr lang="en-US" dirty="0"/>
            <a:t>SSMS </a:t>
          </a:r>
        </a:p>
      </dgm:t>
    </dgm:pt>
    <dgm:pt modelId="{F7E98DC7-D6C7-4F37-8F68-7F169CC22B66}" type="parTrans" cxnId="{A82CD0CF-9419-448B-A095-AB876F39CD76}">
      <dgm:prSet/>
      <dgm:spPr/>
      <dgm:t>
        <a:bodyPr/>
        <a:lstStyle/>
        <a:p>
          <a:endParaRPr lang="en-US"/>
        </a:p>
      </dgm:t>
    </dgm:pt>
    <dgm:pt modelId="{F728378A-BB5F-4BFA-B33E-90815EFCB915}" type="sibTrans" cxnId="{A82CD0CF-9419-448B-A095-AB876F39CD76}">
      <dgm:prSet/>
      <dgm:spPr/>
      <dgm:t>
        <a:bodyPr/>
        <a:lstStyle/>
        <a:p>
          <a:endParaRPr lang="en-US"/>
        </a:p>
      </dgm:t>
    </dgm:pt>
    <dgm:pt modelId="{7F9D61D7-A70C-40CE-81DB-4D540BFFA1BA}">
      <dgm:prSet/>
      <dgm:spPr/>
      <dgm:t>
        <a:bodyPr/>
        <a:lstStyle/>
        <a:p>
          <a:r>
            <a:rPr lang="en-US"/>
            <a:t>Database Management</a:t>
          </a:r>
        </a:p>
      </dgm:t>
    </dgm:pt>
    <dgm:pt modelId="{F638FF30-AC23-48D2-B50B-6C2E1E77476E}" type="parTrans" cxnId="{7B546121-8924-4C1E-BF93-DFCEC88D3BF0}">
      <dgm:prSet/>
      <dgm:spPr/>
      <dgm:t>
        <a:bodyPr/>
        <a:lstStyle/>
        <a:p>
          <a:endParaRPr lang="en-US"/>
        </a:p>
      </dgm:t>
    </dgm:pt>
    <dgm:pt modelId="{2AFA0575-AD8A-49F3-AAA9-0087507542D3}" type="sibTrans" cxnId="{7B546121-8924-4C1E-BF93-DFCEC88D3BF0}">
      <dgm:prSet/>
      <dgm:spPr/>
      <dgm:t>
        <a:bodyPr/>
        <a:lstStyle/>
        <a:p>
          <a:endParaRPr lang="en-US"/>
        </a:p>
      </dgm:t>
    </dgm:pt>
    <dgm:pt modelId="{77BC6CFD-888F-40DD-A233-796B5FC4720A}">
      <dgm:prSet/>
      <dgm:spPr/>
      <dgm:t>
        <a:bodyPr/>
        <a:lstStyle/>
        <a:p>
          <a:r>
            <a:rPr lang="en-US"/>
            <a:t>Tableau </a:t>
          </a:r>
        </a:p>
      </dgm:t>
    </dgm:pt>
    <dgm:pt modelId="{C651D4C5-A14C-48A3-84EE-58C4E1017FB2}" type="parTrans" cxnId="{BD041CE3-1F26-423E-A990-57158143E931}">
      <dgm:prSet/>
      <dgm:spPr/>
      <dgm:t>
        <a:bodyPr/>
        <a:lstStyle/>
        <a:p>
          <a:endParaRPr lang="en-US"/>
        </a:p>
      </dgm:t>
    </dgm:pt>
    <dgm:pt modelId="{BEEF2DC6-5271-4407-A664-302B270769E5}" type="sibTrans" cxnId="{BD041CE3-1F26-423E-A990-57158143E931}">
      <dgm:prSet/>
      <dgm:spPr/>
      <dgm:t>
        <a:bodyPr/>
        <a:lstStyle/>
        <a:p>
          <a:endParaRPr lang="en-US"/>
        </a:p>
      </dgm:t>
    </dgm:pt>
    <dgm:pt modelId="{A49AE085-7EEA-4496-B433-0B0A2DBA2F0D}">
      <dgm:prSet/>
      <dgm:spPr/>
      <dgm:t>
        <a:bodyPr/>
        <a:lstStyle/>
        <a:p>
          <a:r>
            <a:rPr lang="en-US"/>
            <a:t>Data Visualization</a:t>
          </a:r>
        </a:p>
      </dgm:t>
    </dgm:pt>
    <dgm:pt modelId="{67FAFD45-35AA-4C5C-B19A-EF4783CA06A9}" type="parTrans" cxnId="{0B3B8325-EF8B-429B-BD20-0288A0329E56}">
      <dgm:prSet/>
      <dgm:spPr/>
      <dgm:t>
        <a:bodyPr/>
        <a:lstStyle/>
        <a:p>
          <a:endParaRPr lang="en-US"/>
        </a:p>
      </dgm:t>
    </dgm:pt>
    <dgm:pt modelId="{A0347DBE-7EE3-4049-90BD-6D113C73ABA4}" type="sibTrans" cxnId="{0B3B8325-EF8B-429B-BD20-0288A0329E56}">
      <dgm:prSet/>
      <dgm:spPr/>
      <dgm:t>
        <a:bodyPr/>
        <a:lstStyle/>
        <a:p>
          <a:endParaRPr lang="en-US"/>
        </a:p>
      </dgm:t>
    </dgm:pt>
    <dgm:pt modelId="{D5B69871-F794-4661-B6FC-92B7EF8AD486}" type="pres">
      <dgm:prSet presAssocID="{86A3057B-76A5-4E34-997B-33C6B24B297D}" presName="root" presStyleCnt="0">
        <dgm:presLayoutVars>
          <dgm:dir/>
          <dgm:resizeHandles val="exact"/>
        </dgm:presLayoutVars>
      </dgm:prSet>
      <dgm:spPr/>
    </dgm:pt>
    <dgm:pt modelId="{FBF2E1C7-71ED-4A8F-8266-EF8AC142E73C}" type="pres">
      <dgm:prSet presAssocID="{5C5F05DB-6533-492D-B4DD-70B80F9DAE4F}" presName="compNode" presStyleCnt="0"/>
      <dgm:spPr/>
    </dgm:pt>
    <dgm:pt modelId="{0299DABA-5034-4393-8162-BEF4B87E29D8}" type="pres">
      <dgm:prSet presAssocID="{5C5F05DB-6533-492D-B4DD-70B80F9DAE4F}" presName="bgRect" presStyleLbl="bgShp" presStyleIdx="0" presStyleCnt="4"/>
      <dgm:spPr/>
    </dgm:pt>
    <dgm:pt modelId="{276F18AF-DFD1-47E2-85D2-2D916455B6A9}" type="pres">
      <dgm:prSet presAssocID="{5C5F05DB-6533-492D-B4DD-70B80F9DAE4F}" presName="iconRect" presStyleLbl="node1" presStyleIdx="0" presStyleCnt="4"/>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Programmer female with solid fill"/>
        </a:ext>
      </dgm:extLst>
    </dgm:pt>
    <dgm:pt modelId="{ED265C64-50C1-48D2-A33A-986A019B357E}" type="pres">
      <dgm:prSet presAssocID="{5C5F05DB-6533-492D-B4DD-70B80F9DAE4F}" presName="spaceRect" presStyleCnt="0"/>
      <dgm:spPr/>
    </dgm:pt>
    <dgm:pt modelId="{418CF3D1-38B7-4F55-8439-9F68C1ACC6AF}" type="pres">
      <dgm:prSet presAssocID="{5C5F05DB-6533-492D-B4DD-70B80F9DAE4F}" presName="parTx" presStyleLbl="revTx" presStyleIdx="0" presStyleCnt="8">
        <dgm:presLayoutVars>
          <dgm:chMax val="0"/>
          <dgm:chPref val="0"/>
        </dgm:presLayoutVars>
      </dgm:prSet>
      <dgm:spPr/>
    </dgm:pt>
    <dgm:pt modelId="{7EAEB1DB-1EA0-43BE-9721-F6E53F2E58B3}" type="pres">
      <dgm:prSet presAssocID="{5C5F05DB-6533-492D-B4DD-70B80F9DAE4F}" presName="desTx" presStyleLbl="revTx" presStyleIdx="1" presStyleCnt="8">
        <dgm:presLayoutVars/>
      </dgm:prSet>
      <dgm:spPr/>
    </dgm:pt>
    <dgm:pt modelId="{33E9CFCA-752E-4E3F-941F-850EF59B38B0}" type="pres">
      <dgm:prSet presAssocID="{E7724294-A1D0-42C5-BDDB-47EFA3112D48}" presName="sibTrans" presStyleCnt="0"/>
      <dgm:spPr/>
    </dgm:pt>
    <dgm:pt modelId="{79B4EEC9-025F-4719-8D3F-3FBE499CFB42}" type="pres">
      <dgm:prSet presAssocID="{FC8B7B04-64C1-42E7-A3BC-9A23C61FCB9F}" presName="compNode" presStyleCnt="0"/>
      <dgm:spPr/>
    </dgm:pt>
    <dgm:pt modelId="{59731F0B-2DAD-4048-9362-007276D23581}" type="pres">
      <dgm:prSet presAssocID="{FC8B7B04-64C1-42E7-A3BC-9A23C61FCB9F}" presName="bgRect" presStyleLbl="bgShp" presStyleIdx="1" presStyleCnt="4"/>
      <dgm:spPr/>
    </dgm:pt>
    <dgm:pt modelId="{1F6A595A-579C-4671-8A10-6784758D5FFB}" type="pres">
      <dgm:prSet presAssocID="{FC8B7B04-64C1-42E7-A3BC-9A23C61FCB9F}"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atabase"/>
        </a:ext>
      </dgm:extLst>
    </dgm:pt>
    <dgm:pt modelId="{F617821F-A0B1-478E-99E3-C543D305F533}" type="pres">
      <dgm:prSet presAssocID="{FC8B7B04-64C1-42E7-A3BC-9A23C61FCB9F}" presName="spaceRect" presStyleCnt="0"/>
      <dgm:spPr/>
    </dgm:pt>
    <dgm:pt modelId="{61B4F46F-59F0-41E9-97F6-A434B3B6D791}" type="pres">
      <dgm:prSet presAssocID="{FC8B7B04-64C1-42E7-A3BC-9A23C61FCB9F}" presName="parTx" presStyleLbl="revTx" presStyleIdx="2" presStyleCnt="8">
        <dgm:presLayoutVars>
          <dgm:chMax val="0"/>
          <dgm:chPref val="0"/>
        </dgm:presLayoutVars>
      </dgm:prSet>
      <dgm:spPr/>
    </dgm:pt>
    <dgm:pt modelId="{E96BEC4B-97E1-4CED-8BD0-5C7CEB0B7CF7}" type="pres">
      <dgm:prSet presAssocID="{FC8B7B04-64C1-42E7-A3BC-9A23C61FCB9F}" presName="desTx" presStyleLbl="revTx" presStyleIdx="3" presStyleCnt="8">
        <dgm:presLayoutVars/>
      </dgm:prSet>
      <dgm:spPr/>
    </dgm:pt>
    <dgm:pt modelId="{6BFB9EB0-1987-4A69-809E-D4A2CCA47583}" type="pres">
      <dgm:prSet presAssocID="{672402BE-4A10-4C6B-AB5A-755062D76AE7}" presName="sibTrans" presStyleCnt="0"/>
      <dgm:spPr/>
    </dgm:pt>
    <dgm:pt modelId="{E35B7B45-E229-4645-B796-4BEFD3BD4E5B}" type="pres">
      <dgm:prSet presAssocID="{DDD1BA52-8F6F-4B71-A28D-EF5F25D32DC1}" presName="compNode" presStyleCnt="0"/>
      <dgm:spPr/>
    </dgm:pt>
    <dgm:pt modelId="{B9FD3085-DBA2-46C3-A79B-EF77904D504B}" type="pres">
      <dgm:prSet presAssocID="{DDD1BA52-8F6F-4B71-A28D-EF5F25D32DC1}" presName="bgRect" presStyleLbl="bgShp" presStyleIdx="2" presStyleCnt="4"/>
      <dgm:spPr/>
    </dgm:pt>
    <dgm:pt modelId="{C1C9E8C7-AC8C-40C5-B6F4-091AF81034BA}" type="pres">
      <dgm:prSet presAssocID="{DDD1BA52-8F6F-4B71-A28D-EF5F25D32DC1}"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omputer"/>
        </a:ext>
      </dgm:extLst>
    </dgm:pt>
    <dgm:pt modelId="{7CF04CA1-BDF1-4B70-9172-BF4500EF2555}" type="pres">
      <dgm:prSet presAssocID="{DDD1BA52-8F6F-4B71-A28D-EF5F25D32DC1}" presName="spaceRect" presStyleCnt="0"/>
      <dgm:spPr/>
    </dgm:pt>
    <dgm:pt modelId="{B7C2FFA8-13C6-46A2-91D5-3EF6FA1851EA}" type="pres">
      <dgm:prSet presAssocID="{DDD1BA52-8F6F-4B71-A28D-EF5F25D32DC1}" presName="parTx" presStyleLbl="revTx" presStyleIdx="4" presStyleCnt="8">
        <dgm:presLayoutVars>
          <dgm:chMax val="0"/>
          <dgm:chPref val="0"/>
        </dgm:presLayoutVars>
      </dgm:prSet>
      <dgm:spPr/>
    </dgm:pt>
    <dgm:pt modelId="{7857F63A-511D-48E2-A40C-52F78F85272D}" type="pres">
      <dgm:prSet presAssocID="{DDD1BA52-8F6F-4B71-A28D-EF5F25D32DC1}" presName="desTx" presStyleLbl="revTx" presStyleIdx="5" presStyleCnt="8">
        <dgm:presLayoutVars/>
      </dgm:prSet>
      <dgm:spPr/>
    </dgm:pt>
    <dgm:pt modelId="{47EC15E2-DBCC-4B7F-921F-A4A66298EB7A}" type="pres">
      <dgm:prSet presAssocID="{F728378A-BB5F-4BFA-B33E-90815EFCB915}" presName="sibTrans" presStyleCnt="0"/>
      <dgm:spPr/>
    </dgm:pt>
    <dgm:pt modelId="{FD72483F-65E7-4A76-86B7-F5AF418D8B5E}" type="pres">
      <dgm:prSet presAssocID="{77BC6CFD-888F-40DD-A233-796B5FC4720A}" presName="compNode" presStyleCnt="0"/>
      <dgm:spPr/>
    </dgm:pt>
    <dgm:pt modelId="{09D3AF39-D3C6-4259-90D8-13278200E2D7}" type="pres">
      <dgm:prSet presAssocID="{77BC6CFD-888F-40DD-A233-796B5FC4720A}" presName="bgRect" presStyleLbl="bgShp" presStyleIdx="3" presStyleCnt="4"/>
      <dgm:spPr/>
    </dgm:pt>
    <dgm:pt modelId="{21974ADA-07EA-4213-B68B-8B38F4493FE2}" type="pres">
      <dgm:prSet presAssocID="{77BC6CFD-888F-40DD-A233-796B5FC4720A}"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Bar chart"/>
        </a:ext>
      </dgm:extLst>
    </dgm:pt>
    <dgm:pt modelId="{AD882D33-D0F8-4E8E-9F72-C2C1F00B6450}" type="pres">
      <dgm:prSet presAssocID="{77BC6CFD-888F-40DD-A233-796B5FC4720A}" presName="spaceRect" presStyleCnt="0"/>
      <dgm:spPr/>
    </dgm:pt>
    <dgm:pt modelId="{688A0AAB-4B53-46DD-9903-90A02E9253FC}" type="pres">
      <dgm:prSet presAssocID="{77BC6CFD-888F-40DD-A233-796B5FC4720A}" presName="parTx" presStyleLbl="revTx" presStyleIdx="6" presStyleCnt="8">
        <dgm:presLayoutVars>
          <dgm:chMax val="0"/>
          <dgm:chPref val="0"/>
        </dgm:presLayoutVars>
      </dgm:prSet>
      <dgm:spPr/>
    </dgm:pt>
    <dgm:pt modelId="{C0E4B076-65E3-4C19-B0DD-B408B77E6858}" type="pres">
      <dgm:prSet presAssocID="{77BC6CFD-888F-40DD-A233-796B5FC4720A}" presName="desTx" presStyleLbl="revTx" presStyleIdx="7" presStyleCnt="8">
        <dgm:presLayoutVars/>
      </dgm:prSet>
      <dgm:spPr/>
    </dgm:pt>
  </dgm:ptLst>
  <dgm:cxnLst>
    <dgm:cxn modelId="{B0407B08-7741-4F50-A919-35E4A4201D7E}" srcId="{5C5F05DB-6533-492D-B4DD-70B80F9DAE4F}" destId="{AD7314B8-267B-4279-A160-55FA58E16E61}" srcOrd="3" destOrd="0" parTransId="{E9623080-1029-42AD-A53F-F34F436D3B55}" sibTransId="{25787118-96A7-4C38-8E45-0FC1178602B3}"/>
    <dgm:cxn modelId="{F199BD0A-D821-4247-9A28-A23C37AE62EB}" type="presOf" srcId="{77A0062A-8549-45FA-8844-E3F6FCD39200}" destId="{7EAEB1DB-1EA0-43BE-9721-F6E53F2E58B3}" srcOrd="0" destOrd="0" presId="urn:microsoft.com/office/officeart/2018/2/layout/IconVerticalSolidList"/>
    <dgm:cxn modelId="{00CA350B-8904-46F7-AF0D-43E8A42BD49C}" srcId="{5C5F05DB-6533-492D-B4DD-70B80F9DAE4F}" destId="{B9AB47DD-2E59-4C77-89B8-24B385C53965}" srcOrd="1" destOrd="0" parTransId="{3EBC3EF1-591F-402B-9579-7804C2CB6D92}" sibTransId="{F7249729-F72D-4272-9ECF-87CD0B0C5C4B}"/>
    <dgm:cxn modelId="{7F259C0C-4570-4F2D-B2CD-909A55B1D8BB}" type="presOf" srcId="{5C5F05DB-6533-492D-B4DD-70B80F9DAE4F}" destId="{418CF3D1-38B7-4F55-8439-9F68C1ACC6AF}" srcOrd="0" destOrd="0" presId="urn:microsoft.com/office/officeart/2018/2/layout/IconVerticalSolidList"/>
    <dgm:cxn modelId="{7B546121-8924-4C1E-BF93-DFCEC88D3BF0}" srcId="{DDD1BA52-8F6F-4B71-A28D-EF5F25D32DC1}" destId="{7F9D61D7-A70C-40CE-81DB-4D540BFFA1BA}" srcOrd="0" destOrd="0" parTransId="{F638FF30-AC23-48D2-B50B-6C2E1E77476E}" sibTransId="{2AFA0575-AD8A-49F3-AAA9-0087507542D3}"/>
    <dgm:cxn modelId="{0B3B8325-EF8B-429B-BD20-0288A0329E56}" srcId="{77BC6CFD-888F-40DD-A233-796B5FC4720A}" destId="{A49AE085-7EEA-4496-B433-0B0A2DBA2F0D}" srcOrd="0" destOrd="0" parTransId="{67FAFD45-35AA-4C5C-B19A-EF4783CA06A9}" sibTransId="{A0347DBE-7EE3-4049-90BD-6D113C73ABA4}"/>
    <dgm:cxn modelId="{E9C0EC27-6C06-40B6-82DC-6E65D32D24B4}" srcId="{86A3057B-76A5-4E34-997B-33C6B24B297D}" destId="{5C5F05DB-6533-492D-B4DD-70B80F9DAE4F}" srcOrd="0" destOrd="0" parTransId="{594B3ED7-0172-4FBE-9C0A-8AB455283A4A}" sibTransId="{E7724294-A1D0-42C5-BDDB-47EFA3112D48}"/>
    <dgm:cxn modelId="{9CFE2B2B-B64C-4E1A-AE1B-B30BA26802C2}" type="presOf" srcId="{86A3057B-76A5-4E34-997B-33C6B24B297D}" destId="{D5B69871-F794-4661-B6FC-92B7EF8AD486}" srcOrd="0" destOrd="0" presId="urn:microsoft.com/office/officeart/2018/2/layout/IconVerticalSolidList"/>
    <dgm:cxn modelId="{00B86031-F376-44EB-8D44-0543E6F9EE28}" type="presOf" srcId="{AD7314B8-267B-4279-A160-55FA58E16E61}" destId="{7EAEB1DB-1EA0-43BE-9721-F6E53F2E58B3}" srcOrd="0" destOrd="3" presId="urn:microsoft.com/office/officeart/2018/2/layout/IconVerticalSolidList"/>
    <dgm:cxn modelId="{B025F936-0F8F-404C-ABD9-C273F31ACDB1}" type="presOf" srcId="{DDD1BA52-8F6F-4B71-A28D-EF5F25D32DC1}" destId="{B7C2FFA8-13C6-46A2-91D5-3EF6FA1851EA}" srcOrd="0" destOrd="0" presId="urn:microsoft.com/office/officeart/2018/2/layout/IconVerticalSolidList"/>
    <dgm:cxn modelId="{87D20865-F3B0-4461-952E-00D40C4A3C85}" srcId="{FC8B7B04-64C1-42E7-A3BC-9A23C61FCB9F}" destId="{3F25DA1E-1430-4534-B632-8EADCDCF83E4}" srcOrd="0" destOrd="0" parTransId="{BF32686C-7FBD-4E9F-BC0E-35563FB21E5C}" sibTransId="{92EB8166-22BD-49B8-98D2-4F7153012912}"/>
    <dgm:cxn modelId="{7FB6D669-1FC7-4B6B-9305-9F8B462E2463}" type="presOf" srcId="{A49AE085-7EEA-4496-B433-0B0A2DBA2F0D}" destId="{C0E4B076-65E3-4C19-B0DD-B408B77E6858}" srcOrd="0" destOrd="0" presId="urn:microsoft.com/office/officeart/2018/2/layout/IconVerticalSolidList"/>
    <dgm:cxn modelId="{3D488F7D-7FA7-4DE2-84F1-04ABCA237989}" type="presOf" srcId="{C00B596C-1B2E-478F-BAC0-EF72C498827C}" destId="{7EAEB1DB-1EA0-43BE-9721-F6E53F2E58B3}" srcOrd="0" destOrd="2" presId="urn:microsoft.com/office/officeart/2018/2/layout/IconVerticalSolidList"/>
    <dgm:cxn modelId="{C19A3A96-D073-495A-AF30-F4A671DEDDC6}" type="presOf" srcId="{7F9D61D7-A70C-40CE-81DB-4D540BFFA1BA}" destId="{7857F63A-511D-48E2-A40C-52F78F85272D}" srcOrd="0" destOrd="0" presId="urn:microsoft.com/office/officeart/2018/2/layout/IconVerticalSolidList"/>
    <dgm:cxn modelId="{99A068AE-A3CB-4A64-AAEE-15F7342AE9C8}" srcId="{5C5F05DB-6533-492D-B4DD-70B80F9DAE4F}" destId="{77A0062A-8549-45FA-8844-E3F6FCD39200}" srcOrd="0" destOrd="0" parTransId="{85CE9B70-61AE-46DF-81C6-1D66F793E439}" sibTransId="{575ED0A5-D5CC-4683-A9E0-6B826CB6FDA2}"/>
    <dgm:cxn modelId="{9FAF6CB9-F6A6-4D69-AFF2-7B8A2E290442}" type="presOf" srcId="{B9AB47DD-2E59-4C77-89B8-24B385C53965}" destId="{7EAEB1DB-1EA0-43BE-9721-F6E53F2E58B3}" srcOrd="0" destOrd="1" presId="urn:microsoft.com/office/officeart/2018/2/layout/IconVerticalSolidList"/>
    <dgm:cxn modelId="{E6B313BD-16E6-4FC0-B954-2BEC89D60C72}" type="presOf" srcId="{77BC6CFD-888F-40DD-A233-796B5FC4720A}" destId="{688A0AAB-4B53-46DD-9903-90A02E9253FC}" srcOrd="0" destOrd="0" presId="urn:microsoft.com/office/officeart/2018/2/layout/IconVerticalSolidList"/>
    <dgm:cxn modelId="{A82CD0CF-9419-448B-A095-AB876F39CD76}" srcId="{86A3057B-76A5-4E34-997B-33C6B24B297D}" destId="{DDD1BA52-8F6F-4B71-A28D-EF5F25D32DC1}" srcOrd="2" destOrd="0" parTransId="{F7E98DC7-D6C7-4F37-8F68-7F169CC22B66}" sibTransId="{F728378A-BB5F-4BFA-B33E-90815EFCB915}"/>
    <dgm:cxn modelId="{6536AED0-FD71-42A2-A35F-6867C93A5540}" type="presOf" srcId="{3F25DA1E-1430-4534-B632-8EADCDCF83E4}" destId="{E96BEC4B-97E1-4CED-8BD0-5C7CEB0B7CF7}" srcOrd="0" destOrd="0" presId="urn:microsoft.com/office/officeart/2018/2/layout/IconVerticalSolidList"/>
    <dgm:cxn modelId="{48730DD6-1EF9-4E20-8A8C-D1B22A8D9A19}" srcId="{86A3057B-76A5-4E34-997B-33C6B24B297D}" destId="{FC8B7B04-64C1-42E7-A3BC-9A23C61FCB9F}" srcOrd="1" destOrd="0" parTransId="{0F36AC21-A0F7-48D0-89B8-F225121E14BE}" sibTransId="{672402BE-4A10-4C6B-AB5A-755062D76AE7}"/>
    <dgm:cxn modelId="{BD041CE3-1F26-423E-A990-57158143E931}" srcId="{86A3057B-76A5-4E34-997B-33C6B24B297D}" destId="{77BC6CFD-888F-40DD-A233-796B5FC4720A}" srcOrd="3" destOrd="0" parTransId="{C651D4C5-A14C-48A3-84EE-58C4E1017FB2}" sibTransId="{BEEF2DC6-5271-4407-A664-302B270769E5}"/>
    <dgm:cxn modelId="{BF3EB1E5-5E56-4260-8742-3EB57BC63171}" srcId="{5C5F05DB-6533-492D-B4DD-70B80F9DAE4F}" destId="{C00B596C-1B2E-478F-BAC0-EF72C498827C}" srcOrd="2" destOrd="0" parTransId="{3D5CC8CA-BFFE-4FAB-8436-D04BBD2B46C4}" sibTransId="{FB2282AA-3877-498E-B155-BDCD122CCC4C}"/>
    <dgm:cxn modelId="{18F672FE-2550-467B-B843-E4D7531E9A91}" type="presOf" srcId="{FC8B7B04-64C1-42E7-A3BC-9A23C61FCB9F}" destId="{61B4F46F-59F0-41E9-97F6-A434B3B6D791}" srcOrd="0" destOrd="0" presId="urn:microsoft.com/office/officeart/2018/2/layout/IconVerticalSolidList"/>
    <dgm:cxn modelId="{6F64EED1-EB27-4AB0-B748-DCB9A08BE5E6}" type="presParOf" srcId="{D5B69871-F794-4661-B6FC-92B7EF8AD486}" destId="{FBF2E1C7-71ED-4A8F-8266-EF8AC142E73C}" srcOrd="0" destOrd="0" presId="urn:microsoft.com/office/officeart/2018/2/layout/IconVerticalSolidList"/>
    <dgm:cxn modelId="{6B92C2A4-9C4A-4BE7-B1DC-AFD5F0A90258}" type="presParOf" srcId="{FBF2E1C7-71ED-4A8F-8266-EF8AC142E73C}" destId="{0299DABA-5034-4393-8162-BEF4B87E29D8}" srcOrd="0" destOrd="0" presId="urn:microsoft.com/office/officeart/2018/2/layout/IconVerticalSolidList"/>
    <dgm:cxn modelId="{D0526F83-3463-4976-871D-82B3ADF8CC9E}" type="presParOf" srcId="{FBF2E1C7-71ED-4A8F-8266-EF8AC142E73C}" destId="{276F18AF-DFD1-47E2-85D2-2D916455B6A9}" srcOrd="1" destOrd="0" presId="urn:microsoft.com/office/officeart/2018/2/layout/IconVerticalSolidList"/>
    <dgm:cxn modelId="{D5A74C09-6069-45D8-8847-F6BB9A963525}" type="presParOf" srcId="{FBF2E1C7-71ED-4A8F-8266-EF8AC142E73C}" destId="{ED265C64-50C1-48D2-A33A-986A019B357E}" srcOrd="2" destOrd="0" presId="urn:microsoft.com/office/officeart/2018/2/layout/IconVerticalSolidList"/>
    <dgm:cxn modelId="{DE3B01CA-71D0-4E11-A704-A9ABD906FBA8}" type="presParOf" srcId="{FBF2E1C7-71ED-4A8F-8266-EF8AC142E73C}" destId="{418CF3D1-38B7-4F55-8439-9F68C1ACC6AF}" srcOrd="3" destOrd="0" presId="urn:microsoft.com/office/officeart/2018/2/layout/IconVerticalSolidList"/>
    <dgm:cxn modelId="{F2B70A51-B4FF-4984-B9E0-FCECACBF78F9}" type="presParOf" srcId="{FBF2E1C7-71ED-4A8F-8266-EF8AC142E73C}" destId="{7EAEB1DB-1EA0-43BE-9721-F6E53F2E58B3}" srcOrd="4" destOrd="0" presId="urn:microsoft.com/office/officeart/2018/2/layout/IconVerticalSolidList"/>
    <dgm:cxn modelId="{D35BA79F-B0FC-4929-8B8A-19AF09C5D4C6}" type="presParOf" srcId="{D5B69871-F794-4661-B6FC-92B7EF8AD486}" destId="{33E9CFCA-752E-4E3F-941F-850EF59B38B0}" srcOrd="1" destOrd="0" presId="urn:microsoft.com/office/officeart/2018/2/layout/IconVerticalSolidList"/>
    <dgm:cxn modelId="{33E6B722-5DA6-42C1-AF58-C7C84A787AD1}" type="presParOf" srcId="{D5B69871-F794-4661-B6FC-92B7EF8AD486}" destId="{79B4EEC9-025F-4719-8D3F-3FBE499CFB42}" srcOrd="2" destOrd="0" presId="urn:microsoft.com/office/officeart/2018/2/layout/IconVerticalSolidList"/>
    <dgm:cxn modelId="{50D6F2C4-81C8-4CB9-BB88-EB7046BE69EC}" type="presParOf" srcId="{79B4EEC9-025F-4719-8D3F-3FBE499CFB42}" destId="{59731F0B-2DAD-4048-9362-007276D23581}" srcOrd="0" destOrd="0" presId="urn:microsoft.com/office/officeart/2018/2/layout/IconVerticalSolidList"/>
    <dgm:cxn modelId="{B58CC8F0-0A04-456F-94B1-382ADFC1DEBE}" type="presParOf" srcId="{79B4EEC9-025F-4719-8D3F-3FBE499CFB42}" destId="{1F6A595A-579C-4671-8A10-6784758D5FFB}" srcOrd="1" destOrd="0" presId="urn:microsoft.com/office/officeart/2018/2/layout/IconVerticalSolidList"/>
    <dgm:cxn modelId="{079E618D-42BB-427A-9279-671C43DDED78}" type="presParOf" srcId="{79B4EEC9-025F-4719-8D3F-3FBE499CFB42}" destId="{F617821F-A0B1-478E-99E3-C543D305F533}" srcOrd="2" destOrd="0" presId="urn:microsoft.com/office/officeart/2018/2/layout/IconVerticalSolidList"/>
    <dgm:cxn modelId="{A00B4577-0193-4F42-9B13-6048221C063D}" type="presParOf" srcId="{79B4EEC9-025F-4719-8D3F-3FBE499CFB42}" destId="{61B4F46F-59F0-41E9-97F6-A434B3B6D791}" srcOrd="3" destOrd="0" presId="urn:microsoft.com/office/officeart/2018/2/layout/IconVerticalSolidList"/>
    <dgm:cxn modelId="{0BC114EC-FD1C-4276-9F3C-1942A2D91982}" type="presParOf" srcId="{79B4EEC9-025F-4719-8D3F-3FBE499CFB42}" destId="{E96BEC4B-97E1-4CED-8BD0-5C7CEB0B7CF7}" srcOrd="4" destOrd="0" presId="urn:microsoft.com/office/officeart/2018/2/layout/IconVerticalSolidList"/>
    <dgm:cxn modelId="{94CF477F-4B5F-448F-B0E4-CBF43B9A4272}" type="presParOf" srcId="{D5B69871-F794-4661-B6FC-92B7EF8AD486}" destId="{6BFB9EB0-1987-4A69-809E-D4A2CCA47583}" srcOrd="3" destOrd="0" presId="urn:microsoft.com/office/officeart/2018/2/layout/IconVerticalSolidList"/>
    <dgm:cxn modelId="{B47A4885-E351-4F0B-AB86-5F5B4364F84C}" type="presParOf" srcId="{D5B69871-F794-4661-B6FC-92B7EF8AD486}" destId="{E35B7B45-E229-4645-B796-4BEFD3BD4E5B}" srcOrd="4" destOrd="0" presId="urn:microsoft.com/office/officeart/2018/2/layout/IconVerticalSolidList"/>
    <dgm:cxn modelId="{E6654D35-5CCB-4AEE-9CC6-8628D857C5EB}" type="presParOf" srcId="{E35B7B45-E229-4645-B796-4BEFD3BD4E5B}" destId="{B9FD3085-DBA2-46C3-A79B-EF77904D504B}" srcOrd="0" destOrd="0" presId="urn:microsoft.com/office/officeart/2018/2/layout/IconVerticalSolidList"/>
    <dgm:cxn modelId="{EB2612BC-2E66-414C-A420-208A5F0F3B95}" type="presParOf" srcId="{E35B7B45-E229-4645-B796-4BEFD3BD4E5B}" destId="{C1C9E8C7-AC8C-40C5-B6F4-091AF81034BA}" srcOrd="1" destOrd="0" presId="urn:microsoft.com/office/officeart/2018/2/layout/IconVerticalSolidList"/>
    <dgm:cxn modelId="{800023B2-E4E9-45D4-879D-E9ECFED76736}" type="presParOf" srcId="{E35B7B45-E229-4645-B796-4BEFD3BD4E5B}" destId="{7CF04CA1-BDF1-4B70-9172-BF4500EF2555}" srcOrd="2" destOrd="0" presId="urn:microsoft.com/office/officeart/2018/2/layout/IconVerticalSolidList"/>
    <dgm:cxn modelId="{34C89D66-9C24-40FA-8617-3F52F20348BB}" type="presParOf" srcId="{E35B7B45-E229-4645-B796-4BEFD3BD4E5B}" destId="{B7C2FFA8-13C6-46A2-91D5-3EF6FA1851EA}" srcOrd="3" destOrd="0" presId="urn:microsoft.com/office/officeart/2018/2/layout/IconVerticalSolidList"/>
    <dgm:cxn modelId="{041508A2-4662-4732-95B5-C288AFC8DA69}" type="presParOf" srcId="{E35B7B45-E229-4645-B796-4BEFD3BD4E5B}" destId="{7857F63A-511D-48E2-A40C-52F78F85272D}" srcOrd="4" destOrd="0" presId="urn:microsoft.com/office/officeart/2018/2/layout/IconVerticalSolidList"/>
    <dgm:cxn modelId="{75F30F83-BDDA-4E2F-B8AE-BE26352B76B6}" type="presParOf" srcId="{D5B69871-F794-4661-B6FC-92B7EF8AD486}" destId="{47EC15E2-DBCC-4B7F-921F-A4A66298EB7A}" srcOrd="5" destOrd="0" presId="urn:microsoft.com/office/officeart/2018/2/layout/IconVerticalSolidList"/>
    <dgm:cxn modelId="{0A82185D-2B76-40F2-B3A0-1A2369F531F0}" type="presParOf" srcId="{D5B69871-F794-4661-B6FC-92B7EF8AD486}" destId="{FD72483F-65E7-4A76-86B7-F5AF418D8B5E}" srcOrd="6" destOrd="0" presId="urn:microsoft.com/office/officeart/2018/2/layout/IconVerticalSolidList"/>
    <dgm:cxn modelId="{9A3A312C-61CD-4ABB-86FA-5E1A8355E5A0}" type="presParOf" srcId="{FD72483F-65E7-4A76-86B7-F5AF418D8B5E}" destId="{09D3AF39-D3C6-4259-90D8-13278200E2D7}" srcOrd="0" destOrd="0" presId="urn:microsoft.com/office/officeart/2018/2/layout/IconVerticalSolidList"/>
    <dgm:cxn modelId="{89ADE357-0638-406E-9F5E-9E0779309D47}" type="presParOf" srcId="{FD72483F-65E7-4A76-86B7-F5AF418D8B5E}" destId="{21974ADA-07EA-4213-B68B-8B38F4493FE2}" srcOrd="1" destOrd="0" presId="urn:microsoft.com/office/officeart/2018/2/layout/IconVerticalSolidList"/>
    <dgm:cxn modelId="{110A4D17-3726-4F66-BC72-CDE07A35C871}" type="presParOf" srcId="{FD72483F-65E7-4A76-86B7-F5AF418D8B5E}" destId="{AD882D33-D0F8-4E8E-9F72-C2C1F00B6450}" srcOrd="2" destOrd="0" presId="urn:microsoft.com/office/officeart/2018/2/layout/IconVerticalSolidList"/>
    <dgm:cxn modelId="{34915F52-0E0B-4DA4-A9BB-24A4A82002C7}" type="presParOf" srcId="{FD72483F-65E7-4A76-86B7-F5AF418D8B5E}" destId="{688A0AAB-4B53-46DD-9903-90A02E9253FC}" srcOrd="3" destOrd="0" presId="urn:microsoft.com/office/officeart/2018/2/layout/IconVerticalSolidList"/>
    <dgm:cxn modelId="{F313EF7E-3116-4302-A39F-D899670EA7B7}" type="presParOf" srcId="{FD72483F-65E7-4A76-86B7-F5AF418D8B5E}" destId="{C0E4B076-65E3-4C19-B0DD-B408B77E6858}" srcOrd="4"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99DABA-5034-4393-8162-BEF4B87E29D8}">
      <dsp:nvSpPr>
        <dsp:cNvPr id="0" name=""/>
        <dsp:cNvSpPr/>
      </dsp:nvSpPr>
      <dsp:spPr>
        <a:xfrm>
          <a:off x="0" y="3507"/>
          <a:ext cx="4240450" cy="816418"/>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76F18AF-DFD1-47E2-85D2-2D916455B6A9}">
      <dsp:nvSpPr>
        <dsp:cNvPr id="0" name=""/>
        <dsp:cNvSpPr/>
      </dsp:nvSpPr>
      <dsp:spPr>
        <a:xfrm>
          <a:off x="246966" y="187202"/>
          <a:ext cx="449030" cy="449030"/>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18CF3D1-38B7-4F55-8439-9F68C1ACC6AF}">
      <dsp:nvSpPr>
        <dsp:cNvPr id="0" name=""/>
        <dsp:cNvSpPr/>
      </dsp:nvSpPr>
      <dsp:spPr>
        <a:xfrm>
          <a:off x="942963" y="3507"/>
          <a:ext cx="1908202" cy="8164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6404" tIns="86404" rIns="86404" bIns="86404" numCol="1" spcCol="1270" anchor="ctr" anchorCtr="0">
          <a:noAutofit/>
        </a:bodyPr>
        <a:lstStyle/>
        <a:p>
          <a:pPr marL="0" lvl="0" indent="0" algn="l" defTabSz="977900">
            <a:lnSpc>
              <a:spcPct val="90000"/>
            </a:lnSpc>
            <a:spcBef>
              <a:spcPct val="0"/>
            </a:spcBef>
            <a:spcAft>
              <a:spcPct val="35000"/>
            </a:spcAft>
            <a:buNone/>
          </a:pPr>
          <a:r>
            <a:rPr lang="en-US" sz="2200" b="0" i="0" kern="1200"/>
            <a:t>Python</a:t>
          </a:r>
          <a:endParaRPr lang="en-US" sz="2200" kern="1200"/>
        </a:p>
      </dsp:txBody>
      <dsp:txXfrm>
        <a:off x="942963" y="3507"/>
        <a:ext cx="1908202" cy="816418"/>
      </dsp:txXfrm>
    </dsp:sp>
    <dsp:sp modelId="{7EAEB1DB-1EA0-43BE-9721-F6E53F2E58B3}">
      <dsp:nvSpPr>
        <dsp:cNvPr id="0" name=""/>
        <dsp:cNvSpPr/>
      </dsp:nvSpPr>
      <dsp:spPr>
        <a:xfrm>
          <a:off x="2851165" y="3507"/>
          <a:ext cx="1388362" cy="8164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6404" tIns="86404" rIns="86404" bIns="86404" numCol="1" spcCol="1270" anchor="ctr" anchorCtr="0">
          <a:noAutofit/>
        </a:bodyPr>
        <a:lstStyle/>
        <a:p>
          <a:pPr marL="0" lvl="0" indent="0" algn="l" defTabSz="488950">
            <a:lnSpc>
              <a:spcPct val="100000"/>
            </a:lnSpc>
            <a:spcBef>
              <a:spcPct val="0"/>
            </a:spcBef>
            <a:spcAft>
              <a:spcPct val="35000"/>
            </a:spcAft>
            <a:buNone/>
          </a:pPr>
          <a:r>
            <a:rPr lang="en-US" sz="1100" kern="1200" dirty="0"/>
            <a:t>Pandas</a:t>
          </a:r>
        </a:p>
        <a:p>
          <a:pPr marL="0" lvl="0" indent="0" algn="l" defTabSz="488950">
            <a:lnSpc>
              <a:spcPct val="90000"/>
            </a:lnSpc>
            <a:spcBef>
              <a:spcPct val="0"/>
            </a:spcBef>
            <a:spcAft>
              <a:spcPct val="35000"/>
            </a:spcAft>
            <a:buNone/>
          </a:pPr>
          <a:r>
            <a:rPr lang="en-US" sz="1100" kern="1200" dirty="0"/>
            <a:t>Numpy</a:t>
          </a:r>
        </a:p>
        <a:p>
          <a:pPr marL="0" lvl="0" indent="0" algn="l" defTabSz="488950">
            <a:lnSpc>
              <a:spcPct val="90000"/>
            </a:lnSpc>
            <a:spcBef>
              <a:spcPct val="0"/>
            </a:spcBef>
            <a:spcAft>
              <a:spcPct val="35000"/>
            </a:spcAft>
            <a:buNone/>
          </a:pPr>
          <a:r>
            <a:rPr lang="en-US" sz="1100" kern="1200" dirty="0"/>
            <a:t>Matplotlib</a:t>
          </a:r>
        </a:p>
        <a:p>
          <a:pPr marL="0" lvl="0" indent="0" algn="l" defTabSz="488950">
            <a:lnSpc>
              <a:spcPct val="90000"/>
            </a:lnSpc>
            <a:spcBef>
              <a:spcPct val="0"/>
            </a:spcBef>
            <a:spcAft>
              <a:spcPct val="35000"/>
            </a:spcAft>
            <a:buNone/>
          </a:pPr>
          <a:r>
            <a:rPr lang="en-US" sz="1100" kern="1200" dirty="0"/>
            <a:t>Seaborn</a:t>
          </a:r>
        </a:p>
      </dsp:txBody>
      <dsp:txXfrm>
        <a:off x="2851165" y="3507"/>
        <a:ext cx="1388362" cy="816418"/>
      </dsp:txXfrm>
    </dsp:sp>
    <dsp:sp modelId="{59731F0B-2DAD-4048-9362-007276D23581}">
      <dsp:nvSpPr>
        <dsp:cNvPr id="0" name=""/>
        <dsp:cNvSpPr/>
      </dsp:nvSpPr>
      <dsp:spPr>
        <a:xfrm>
          <a:off x="0" y="1024031"/>
          <a:ext cx="4240450" cy="816418"/>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F6A595A-579C-4671-8A10-6784758D5FFB}">
      <dsp:nvSpPr>
        <dsp:cNvPr id="0" name=""/>
        <dsp:cNvSpPr/>
      </dsp:nvSpPr>
      <dsp:spPr>
        <a:xfrm>
          <a:off x="246966" y="1207725"/>
          <a:ext cx="449030" cy="44903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1B4F46F-59F0-41E9-97F6-A434B3B6D791}">
      <dsp:nvSpPr>
        <dsp:cNvPr id="0" name=""/>
        <dsp:cNvSpPr/>
      </dsp:nvSpPr>
      <dsp:spPr>
        <a:xfrm>
          <a:off x="942963" y="1024031"/>
          <a:ext cx="1908202" cy="8164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6404" tIns="86404" rIns="86404" bIns="86404" numCol="1" spcCol="1270" anchor="ctr" anchorCtr="0">
          <a:noAutofit/>
        </a:bodyPr>
        <a:lstStyle/>
        <a:p>
          <a:pPr marL="0" lvl="0" indent="0" algn="l" defTabSz="977900">
            <a:lnSpc>
              <a:spcPct val="90000"/>
            </a:lnSpc>
            <a:spcBef>
              <a:spcPct val="0"/>
            </a:spcBef>
            <a:spcAft>
              <a:spcPct val="35000"/>
            </a:spcAft>
            <a:buNone/>
          </a:pPr>
          <a:r>
            <a:rPr lang="en-US" sz="2200" kern="1200"/>
            <a:t>SSIS </a:t>
          </a:r>
        </a:p>
      </dsp:txBody>
      <dsp:txXfrm>
        <a:off x="942963" y="1024031"/>
        <a:ext cx="1908202" cy="816418"/>
      </dsp:txXfrm>
    </dsp:sp>
    <dsp:sp modelId="{E96BEC4B-97E1-4CED-8BD0-5C7CEB0B7CF7}">
      <dsp:nvSpPr>
        <dsp:cNvPr id="0" name=""/>
        <dsp:cNvSpPr/>
      </dsp:nvSpPr>
      <dsp:spPr>
        <a:xfrm>
          <a:off x="2851165" y="1024031"/>
          <a:ext cx="1388362" cy="8164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6404" tIns="86404" rIns="86404" bIns="86404" numCol="1" spcCol="1270" anchor="ctr" anchorCtr="0">
          <a:noAutofit/>
        </a:bodyPr>
        <a:lstStyle/>
        <a:p>
          <a:pPr marL="0" lvl="0" indent="0" algn="l" defTabSz="488950">
            <a:lnSpc>
              <a:spcPct val="90000"/>
            </a:lnSpc>
            <a:spcBef>
              <a:spcPct val="0"/>
            </a:spcBef>
            <a:spcAft>
              <a:spcPct val="35000"/>
            </a:spcAft>
            <a:buNone/>
          </a:pPr>
          <a:r>
            <a:rPr lang="en-US" sz="1100" kern="1200"/>
            <a:t>ETL </a:t>
          </a:r>
        </a:p>
      </dsp:txBody>
      <dsp:txXfrm>
        <a:off x="2851165" y="1024031"/>
        <a:ext cx="1388362" cy="816418"/>
      </dsp:txXfrm>
    </dsp:sp>
    <dsp:sp modelId="{B9FD3085-DBA2-46C3-A79B-EF77904D504B}">
      <dsp:nvSpPr>
        <dsp:cNvPr id="0" name=""/>
        <dsp:cNvSpPr/>
      </dsp:nvSpPr>
      <dsp:spPr>
        <a:xfrm>
          <a:off x="0" y="2044554"/>
          <a:ext cx="4240450" cy="816418"/>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1C9E8C7-AC8C-40C5-B6F4-091AF81034BA}">
      <dsp:nvSpPr>
        <dsp:cNvPr id="0" name=""/>
        <dsp:cNvSpPr/>
      </dsp:nvSpPr>
      <dsp:spPr>
        <a:xfrm>
          <a:off x="246966" y="2228248"/>
          <a:ext cx="449030" cy="44903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7C2FFA8-13C6-46A2-91D5-3EF6FA1851EA}">
      <dsp:nvSpPr>
        <dsp:cNvPr id="0" name=""/>
        <dsp:cNvSpPr/>
      </dsp:nvSpPr>
      <dsp:spPr>
        <a:xfrm>
          <a:off x="942963" y="2044554"/>
          <a:ext cx="1908202" cy="8164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6404" tIns="86404" rIns="86404" bIns="86404" numCol="1" spcCol="1270" anchor="ctr" anchorCtr="0">
          <a:noAutofit/>
        </a:bodyPr>
        <a:lstStyle/>
        <a:p>
          <a:pPr marL="0" lvl="0" indent="0" algn="l" defTabSz="977900">
            <a:lnSpc>
              <a:spcPct val="90000"/>
            </a:lnSpc>
            <a:spcBef>
              <a:spcPct val="0"/>
            </a:spcBef>
            <a:spcAft>
              <a:spcPct val="35000"/>
            </a:spcAft>
            <a:buNone/>
          </a:pPr>
          <a:r>
            <a:rPr lang="en-US" sz="2200" kern="1200" dirty="0"/>
            <a:t>SSMS </a:t>
          </a:r>
        </a:p>
      </dsp:txBody>
      <dsp:txXfrm>
        <a:off x="942963" y="2044554"/>
        <a:ext cx="1908202" cy="816418"/>
      </dsp:txXfrm>
    </dsp:sp>
    <dsp:sp modelId="{7857F63A-511D-48E2-A40C-52F78F85272D}">
      <dsp:nvSpPr>
        <dsp:cNvPr id="0" name=""/>
        <dsp:cNvSpPr/>
      </dsp:nvSpPr>
      <dsp:spPr>
        <a:xfrm>
          <a:off x="2851165" y="2044554"/>
          <a:ext cx="1388362" cy="8164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6404" tIns="86404" rIns="86404" bIns="86404" numCol="1" spcCol="1270" anchor="ctr" anchorCtr="0">
          <a:noAutofit/>
        </a:bodyPr>
        <a:lstStyle/>
        <a:p>
          <a:pPr marL="0" lvl="0" indent="0" algn="l" defTabSz="488950">
            <a:lnSpc>
              <a:spcPct val="90000"/>
            </a:lnSpc>
            <a:spcBef>
              <a:spcPct val="0"/>
            </a:spcBef>
            <a:spcAft>
              <a:spcPct val="35000"/>
            </a:spcAft>
            <a:buNone/>
          </a:pPr>
          <a:r>
            <a:rPr lang="en-US" sz="1100" kern="1200"/>
            <a:t>Database Management</a:t>
          </a:r>
        </a:p>
      </dsp:txBody>
      <dsp:txXfrm>
        <a:off x="2851165" y="2044554"/>
        <a:ext cx="1388362" cy="816418"/>
      </dsp:txXfrm>
    </dsp:sp>
    <dsp:sp modelId="{09D3AF39-D3C6-4259-90D8-13278200E2D7}">
      <dsp:nvSpPr>
        <dsp:cNvPr id="0" name=""/>
        <dsp:cNvSpPr/>
      </dsp:nvSpPr>
      <dsp:spPr>
        <a:xfrm>
          <a:off x="0" y="3065077"/>
          <a:ext cx="4240450" cy="816418"/>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1974ADA-07EA-4213-B68B-8B38F4493FE2}">
      <dsp:nvSpPr>
        <dsp:cNvPr id="0" name=""/>
        <dsp:cNvSpPr/>
      </dsp:nvSpPr>
      <dsp:spPr>
        <a:xfrm>
          <a:off x="246966" y="3248771"/>
          <a:ext cx="449030" cy="44903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88A0AAB-4B53-46DD-9903-90A02E9253FC}">
      <dsp:nvSpPr>
        <dsp:cNvPr id="0" name=""/>
        <dsp:cNvSpPr/>
      </dsp:nvSpPr>
      <dsp:spPr>
        <a:xfrm>
          <a:off x="942963" y="3065077"/>
          <a:ext cx="1908202" cy="8164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6404" tIns="86404" rIns="86404" bIns="86404" numCol="1" spcCol="1270" anchor="ctr" anchorCtr="0">
          <a:noAutofit/>
        </a:bodyPr>
        <a:lstStyle/>
        <a:p>
          <a:pPr marL="0" lvl="0" indent="0" algn="l" defTabSz="977900">
            <a:lnSpc>
              <a:spcPct val="90000"/>
            </a:lnSpc>
            <a:spcBef>
              <a:spcPct val="0"/>
            </a:spcBef>
            <a:spcAft>
              <a:spcPct val="35000"/>
            </a:spcAft>
            <a:buNone/>
          </a:pPr>
          <a:r>
            <a:rPr lang="en-US" sz="2200" kern="1200"/>
            <a:t>Tableau </a:t>
          </a:r>
        </a:p>
      </dsp:txBody>
      <dsp:txXfrm>
        <a:off x="942963" y="3065077"/>
        <a:ext cx="1908202" cy="816418"/>
      </dsp:txXfrm>
    </dsp:sp>
    <dsp:sp modelId="{C0E4B076-65E3-4C19-B0DD-B408B77E6858}">
      <dsp:nvSpPr>
        <dsp:cNvPr id="0" name=""/>
        <dsp:cNvSpPr/>
      </dsp:nvSpPr>
      <dsp:spPr>
        <a:xfrm>
          <a:off x="2851165" y="3065077"/>
          <a:ext cx="1388362" cy="8164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6404" tIns="86404" rIns="86404" bIns="86404" numCol="1" spcCol="1270" anchor="ctr" anchorCtr="0">
          <a:noAutofit/>
        </a:bodyPr>
        <a:lstStyle/>
        <a:p>
          <a:pPr marL="0" lvl="0" indent="0" algn="l" defTabSz="488950">
            <a:lnSpc>
              <a:spcPct val="90000"/>
            </a:lnSpc>
            <a:spcBef>
              <a:spcPct val="0"/>
            </a:spcBef>
            <a:spcAft>
              <a:spcPct val="35000"/>
            </a:spcAft>
            <a:buNone/>
          </a:pPr>
          <a:r>
            <a:rPr lang="en-US" sz="1100" kern="1200"/>
            <a:t>Data Visualization</a:t>
          </a:r>
        </a:p>
      </dsp:txBody>
      <dsp:txXfrm>
        <a:off x="2851165" y="3065077"/>
        <a:ext cx="1388362" cy="816418"/>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4459878-C319-6BF3-52DC-16FA4340A6C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C82FA7FC-DFAE-8499-5A3E-AD9648D7FCA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58BFD57-AB0A-470B-A7AF-56DFE7B5174A}" type="datetimeFigureOut">
              <a:rPr lang="en-US" smtClean="0"/>
              <a:t>1/3/2025</a:t>
            </a:fld>
            <a:endParaRPr lang="en-US" dirty="0"/>
          </a:p>
        </p:txBody>
      </p:sp>
      <p:sp>
        <p:nvSpPr>
          <p:cNvPr id="4" name="Footer Placeholder 3">
            <a:extLst>
              <a:ext uri="{FF2B5EF4-FFF2-40B4-BE49-F238E27FC236}">
                <a16:creationId xmlns:a16="http://schemas.microsoft.com/office/drawing/2014/main" id="{4C9C12BB-9544-9F9A-BEDA-E7168643859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7D1E77E4-B9A2-A882-9240-3AE65EE2176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E9D61A1-75D9-49F7-83EB-F5872642613A}" type="slidenum">
              <a:rPr lang="en-US" smtClean="0"/>
              <a:t>‹#›</a:t>
            </a:fld>
            <a:endParaRPr lang="en-US" dirty="0"/>
          </a:p>
        </p:txBody>
      </p:sp>
    </p:spTree>
    <p:extLst>
      <p:ext uri="{BB962C8B-B14F-4D97-AF65-F5344CB8AC3E}">
        <p14:creationId xmlns:p14="http://schemas.microsoft.com/office/powerpoint/2010/main" val="14773272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4B3339F-6CEA-4641-BE08-40DAFD6FCF25}" type="datetimeFigureOut">
              <a:rPr lang="en-US" smtClean="0"/>
              <a:t>1/3/2025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F75CB5-5666-5049-9AE0-38EFD385C21E}" type="slidenum">
              <a:rPr lang="en-US" smtClean="0"/>
              <a:t>‹#›</a:t>
            </a:fld>
            <a:endParaRPr lang="en-US" dirty="0"/>
          </a:p>
        </p:txBody>
      </p:sp>
    </p:spTree>
    <p:extLst>
      <p:ext uri="{BB962C8B-B14F-4D97-AF65-F5344CB8AC3E}">
        <p14:creationId xmlns:p14="http://schemas.microsoft.com/office/powerpoint/2010/main" val="4755626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1</a:t>
            </a:fld>
            <a:endParaRPr lang="en-US" dirty="0"/>
          </a:p>
        </p:txBody>
      </p:sp>
    </p:spTree>
    <p:extLst>
      <p:ext uri="{BB962C8B-B14F-4D97-AF65-F5344CB8AC3E}">
        <p14:creationId xmlns:p14="http://schemas.microsoft.com/office/powerpoint/2010/main" val="15759997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A65F83-852E-E61B-AFAD-51EA0328F88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E38C24C-92F6-0F5B-A89B-D4B192F9B52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476CDCE-473B-EC24-7703-5F5CCDBBA56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F1B315B-00D8-8E89-53F7-68B6D68B35B6}"/>
              </a:ext>
            </a:extLst>
          </p:cNvPr>
          <p:cNvSpPr>
            <a:spLocks noGrp="1"/>
          </p:cNvSpPr>
          <p:nvPr>
            <p:ph type="sldNum" sz="quarter" idx="5"/>
          </p:nvPr>
        </p:nvSpPr>
        <p:spPr/>
        <p:txBody>
          <a:bodyPr/>
          <a:lstStyle/>
          <a:p>
            <a:fld id="{DEF75CB5-5666-5049-9AE0-38EFD385C21E}" type="slidenum">
              <a:rPr lang="en-US" smtClean="0"/>
              <a:t>11</a:t>
            </a:fld>
            <a:endParaRPr lang="en-US" dirty="0"/>
          </a:p>
        </p:txBody>
      </p:sp>
    </p:spTree>
    <p:extLst>
      <p:ext uri="{BB962C8B-B14F-4D97-AF65-F5344CB8AC3E}">
        <p14:creationId xmlns:p14="http://schemas.microsoft.com/office/powerpoint/2010/main" val="37818584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12</a:t>
            </a:fld>
            <a:endParaRPr lang="en-US" dirty="0"/>
          </a:p>
        </p:txBody>
      </p:sp>
    </p:spTree>
    <p:extLst>
      <p:ext uri="{BB962C8B-B14F-4D97-AF65-F5344CB8AC3E}">
        <p14:creationId xmlns:p14="http://schemas.microsoft.com/office/powerpoint/2010/main" val="6615100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C637D8-EB26-17A9-5B37-FF30A3FB45E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86D5C37-C774-49CD-D29F-1746780C7D2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5115DA2-9724-D74D-C2C9-35A012155E1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3750EF4-839C-9C25-EB96-704B55B10246}"/>
              </a:ext>
            </a:extLst>
          </p:cNvPr>
          <p:cNvSpPr>
            <a:spLocks noGrp="1"/>
          </p:cNvSpPr>
          <p:nvPr>
            <p:ph type="sldNum" sz="quarter" idx="5"/>
          </p:nvPr>
        </p:nvSpPr>
        <p:spPr/>
        <p:txBody>
          <a:bodyPr/>
          <a:lstStyle/>
          <a:p>
            <a:fld id="{DEF75CB5-5666-5049-9AE0-38EFD385C21E}" type="slidenum">
              <a:rPr lang="en-US" smtClean="0"/>
              <a:t>13</a:t>
            </a:fld>
            <a:endParaRPr lang="en-US" dirty="0"/>
          </a:p>
        </p:txBody>
      </p:sp>
    </p:spTree>
    <p:extLst>
      <p:ext uri="{BB962C8B-B14F-4D97-AF65-F5344CB8AC3E}">
        <p14:creationId xmlns:p14="http://schemas.microsoft.com/office/powerpoint/2010/main" val="28024506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7F1876-5525-9425-08F5-7D17207E2AE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947FEF8-8FFC-A44D-3E47-F932E49218E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428A2FC-6AC2-2340-D0BC-0FB18062118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5F4F2F6-9799-3165-68DF-0AC5CB39A6EC}"/>
              </a:ext>
            </a:extLst>
          </p:cNvPr>
          <p:cNvSpPr>
            <a:spLocks noGrp="1"/>
          </p:cNvSpPr>
          <p:nvPr>
            <p:ph type="sldNum" sz="quarter" idx="5"/>
          </p:nvPr>
        </p:nvSpPr>
        <p:spPr/>
        <p:txBody>
          <a:bodyPr/>
          <a:lstStyle/>
          <a:p>
            <a:fld id="{DEF75CB5-5666-5049-9AE0-38EFD385C21E}" type="slidenum">
              <a:rPr lang="en-US" smtClean="0"/>
              <a:t>18</a:t>
            </a:fld>
            <a:endParaRPr lang="en-US" dirty="0"/>
          </a:p>
        </p:txBody>
      </p:sp>
    </p:spTree>
    <p:extLst>
      <p:ext uri="{BB962C8B-B14F-4D97-AF65-F5344CB8AC3E}">
        <p14:creationId xmlns:p14="http://schemas.microsoft.com/office/powerpoint/2010/main" val="8022368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19</a:t>
            </a:fld>
            <a:endParaRPr lang="en-US" dirty="0"/>
          </a:p>
        </p:txBody>
      </p:sp>
    </p:spTree>
    <p:extLst>
      <p:ext uri="{BB962C8B-B14F-4D97-AF65-F5344CB8AC3E}">
        <p14:creationId xmlns:p14="http://schemas.microsoft.com/office/powerpoint/2010/main" val="8392136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EF75CB5-5666-5049-9AE0-38EFD385C21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4501237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C1FCF4-9543-B387-258A-65673E9248D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46B4FEF-447A-1866-1D7C-0843C723A7A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E412360-1DB1-238A-B886-1A892C3F7B7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743861D-E1B2-C510-7C8D-610CCB20E772}"/>
              </a:ext>
            </a:extLst>
          </p:cNvPr>
          <p:cNvSpPr>
            <a:spLocks noGrp="1"/>
          </p:cNvSpPr>
          <p:nvPr>
            <p:ph type="sldNum" sz="quarter" idx="5"/>
          </p:nvPr>
        </p:nvSpPr>
        <p:spPr/>
        <p:txBody>
          <a:bodyPr/>
          <a:lstStyle/>
          <a:p>
            <a:fld id="{DEF75CB5-5666-5049-9AE0-38EFD385C21E}" type="slidenum">
              <a:rPr lang="en-US" smtClean="0"/>
              <a:t>21</a:t>
            </a:fld>
            <a:endParaRPr lang="en-US" dirty="0"/>
          </a:p>
        </p:txBody>
      </p:sp>
    </p:spTree>
    <p:extLst>
      <p:ext uri="{BB962C8B-B14F-4D97-AF65-F5344CB8AC3E}">
        <p14:creationId xmlns:p14="http://schemas.microsoft.com/office/powerpoint/2010/main" val="4646993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22</a:t>
            </a:fld>
            <a:endParaRPr lang="en-US" dirty="0"/>
          </a:p>
        </p:txBody>
      </p:sp>
    </p:spTree>
    <p:extLst>
      <p:ext uri="{BB962C8B-B14F-4D97-AF65-F5344CB8AC3E}">
        <p14:creationId xmlns:p14="http://schemas.microsoft.com/office/powerpoint/2010/main" val="41678901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EF75CB5-5666-5049-9AE0-38EFD385C21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026738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3</a:t>
            </a:fld>
            <a:endParaRPr lang="en-US" dirty="0"/>
          </a:p>
        </p:txBody>
      </p:sp>
    </p:spTree>
    <p:extLst>
      <p:ext uri="{BB962C8B-B14F-4D97-AF65-F5344CB8AC3E}">
        <p14:creationId xmlns:p14="http://schemas.microsoft.com/office/powerpoint/2010/main" val="18601641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371CDB-9A05-0424-0BEB-5F48E14EA81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3A70D67-023E-D777-CBED-8C5B62149EA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291DC6F-21F3-0D9A-42EB-6365AC983D3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1316DF9-F8F0-FD56-E9A8-B50078F1FA40}"/>
              </a:ext>
            </a:extLst>
          </p:cNvPr>
          <p:cNvSpPr>
            <a:spLocks noGrp="1"/>
          </p:cNvSpPr>
          <p:nvPr>
            <p:ph type="sldNum" sz="quarter" idx="5"/>
          </p:nvPr>
        </p:nvSpPr>
        <p:spPr/>
        <p:txBody>
          <a:bodyPr/>
          <a:lstStyle/>
          <a:p>
            <a:fld id="{DEF75CB5-5666-5049-9AE0-38EFD385C21E}" type="slidenum">
              <a:rPr lang="en-US" smtClean="0"/>
              <a:t>4</a:t>
            </a:fld>
            <a:endParaRPr lang="en-US" dirty="0"/>
          </a:p>
        </p:txBody>
      </p:sp>
    </p:spTree>
    <p:extLst>
      <p:ext uri="{BB962C8B-B14F-4D97-AF65-F5344CB8AC3E}">
        <p14:creationId xmlns:p14="http://schemas.microsoft.com/office/powerpoint/2010/main" val="29443138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5D6DAE-8626-173E-1A65-C3CC8D7C0D6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9A9DE60-2BDC-BBA8-0F5B-F8236A694D7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212C7AC-3EBC-02DE-9176-A5FE77113DF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C5EED1F-7974-E57B-215C-4CF58CF114DF}"/>
              </a:ext>
            </a:extLst>
          </p:cNvPr>
          <p:cNvSpPr>
            <a:spLocks noGrp="1"/>
          </p:cNvSpPr>
          <p:nvPr>
            <p:ph type="sldNum" sz="quarter" idx="5"/>
          </p:nvPr>
        </p:nvSpPr>
        <p:spPr/>
        <p:txBody>
          <a:bodyPr/>
          <a:lstStyle/>
          <a:p>
            <a:fld id="{DEF75CB5-5666-5049-9AE0-38EFD385C21E}" type="slidenum">
              <a:rPr lang="en-US" smtClean="0"/>
              <a:t>5</a:t>
            </a:fld>
            <a:endParaRPr lang="en-US" dirty="0"/>
          </a:p>
        </p:txBody>
      </p:sp>
    </p:spTree>
    <p:extLst>
      <p:ext uri="{BB962C8B-B14F-4D97-AF65-F5344CB8AC3E}">
        <p14:creationId xmlns:p14="http://schemas.microsoft.com/office/powerpoint/2010/main" val="32270224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84BCE9-A633-7836-3EE7-0B090CBDBE6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5734C87-5E51-0211-782A-6482536C7DF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0EBBAD-478E-AD40-59E7-D1A08B7AC4F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466AD75-1DF2-1A3D-CF40-06DF6267E51A}"/>
              </a:ext>
            </a:extLst>
          </p:cNvPr>
          <p:cNvSpPr>
            <a:spLocks noGrp="1"/>
          </p:cNvSpPr>
          <p:nvPr>
            <p:ph type="sldNum" sz="quarter" idx="5"/>
          </p:nvPr>
        </p:nvSpPr>
        <p:spPr/>
        <p:txBody>
          <a:bodyPr/>
          <a:lstStyle/>
          <a:p>
            <a:fld id="{DEF75CB5-5666-5049-9AE0-38EFD385C21E}" type="slidenum">
              <a:rPr lang="en-US" smtClean="0"/>
              <a:t>6</a:t>
            </a:fld>
            <a:endParaRPr lang="en-US" dirty="0"/>
          </a:p>
        </p:txBody>
      </p:sp>
    </p:spTree>
    <p:extLst>
      <p:ext uri="{BB962C8B-B14F-4D97-AF65-F5344CB8AC3E}">
        <p14:creationId xmlns:p14="http://schemas.microsoft.com/office/powerpoint/2010/main" val="20475578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E4C9FB-15B3-6E77-DE8E-23B8B7BE062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8C89431-32A8-7DD7-0DD8-5122DBD7382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0FCE794-5E0F-68CF-A0C9-4B439EF2882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8334524-7964-E969-C979-EF317EC15886}"/>
              </a:ext>
            </a:extLst>
          </p:cNvPr>
          <p:cNvSpPr>
            <a:spLocks noGrp="1"/>
          </p:cNvSpPr>
          <p:nvPr>
            <p:ph type="sldNum" sz="quarter" idx="5"/>
          </p:nvPr>
        </p:nvSpPr>
        <p:spPr/>
        <p:txBody>
          <a:bodyPr/>
          <a:lstStyle/>
          <a:p>
            <a:fld id="{DEF75CB5-5666-5049-9AE0-38EFD385C21E}" type="slidenum">
              <a:rPr lang="en-US" smtClean="0"/>
              <a:t>7</a:t>
            </a:fld>
            <a:endParaRPr lang="en-US" dirty="0"/>
          </a:p>
        </p:txBody>
      </p:sp>
    </p:spTree>
    <p:extLst>
      <p:ext uri="{BB962C8B-B14F-4D97-AF65-F5344CB8AC3E}">
        <p14:creationId xmlns:p14="http://schemas.microsoft.com/office/powerpoint/2010/main" val="3825358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4ECE60-79F4-985F-62BF-FCDF8B55B71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2678E50-31E0-CCD3-B536-FC69D37DA9F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35BC074-2E53-4F8A-341E-C8C25A223A7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F39B5E1-B6D5-5C60-CAD4-D8DED3C0C5F7}"/>
              </a:ext>
            </a:extLst>
          </p:cNvPr>
          <p:cNvSpPr>
            <a:spLocks noGrp="1"/>
          </p:cNvSpPr>
          <p:nvPr>
            <p:ph type="sldNum" sz="quarter" idx="5"/>
          </p:nvPr>
        </p:nvSpPr>
        <p:spPr/>
        <p:txBody>
          <a:bodyPr/>
          <a:lstStyle/>
          <a:p>
            <a:fld id="{DEF75CB5-5666-5049-9AE0-38EFD385C21E}" type="slidenum">
              <a:rPr lang="en-US" smtClean="0"/>
              <a:t>8</a:t>
            </a:fld>
            <a:endParaRPr lang="en-US" dirty="0"/>
          </a:p>
        </p:txBody>
      </p:sp>
    </p:spTree>
    <p:extLst>
      <p:ext uri="{BB962C8B-B14F-4D97-AF65-F5344CB8AC3E}">
        <p14:creationId xmlns:p14="http://schemas.microsoft.com/office/powerpoint/2010/main" val="29532917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C5060E-440A-E3CE-425B-6DA622BBD0A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0B53BF0-10E8-1391-6FF8-024B7E02AB8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AACEFEF-E96A-362D-26E4-E08DB53A65F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6416CA0-5A05-6C5A-3533-43C848E9FF65}"/>
              </a:ext>
            </a:extLst>
          </p:cNvPr>
          <p:cNvSpPr>
            <a:spLocks noGrp="1"/>
          </p:cNvSpPr>
          <p:nvPr>
            <p:ph type="sldNum" sz="quarter" idx="5"/>
          </p:nvPr>
        </p:nvSpPr>
        <p:spPr/>
        <p:txBody>
          <a:bodyPr/>
          <a:lstStyle/>
          <a:p>
            <a:fld id="{DEF75CB5-5666-5049-9AE0-38EFD385C21E}" type="slidenum">
              <a:rPr lang="en-US" smtClean="0"/>
              <a:t>10</a:t>
            </a:fld>
            <a:endParaRPr lang="en-US" dirty="0"/>
          </a:p>
        </p:txBody>
      </p:sp>
    </p:spTree>
    <p:extLst>
      <p:ext uri="{BB962C8B-B14F-4D97-AF65-F5344CB8AC3E}">
        <p14:creationId xmlns:p14="http://schemas.microsoft.com/office/powerpoint/2010/main" val="368294002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Subtitle">
    <p:bg>
      <p:bgPr>
        <a:gradFill>
          <a:gsLst>
            <a:gs pos="93000">
              <a:schemeClr val="tx2"/>
            </a:gs>
            <a:gs pos="81000">
              <a:schemeClr val="accent6">
                <a:lumMod val="50000"/>
              </a:schemeClr>
            </a:gs>
            <a:gs pos="27000">
              <a:schemeClr val="tx1"/>
            </a:gs>
            <a:gs pos="8000">
              <a:schemeClr val="accent4">
                <a:lumMod val="75000"/>
              </a:schemeClr>
            </a:gs>
            <a:gs pos="0">
              <a:schemeClr val="accent4"/>
            </a:gs>
            <a:gs pos="99000">
              <a:schemeClr val="tx2">
                <a:lumMod val="40000"/>
                <a:lumOff val="60000"/>
              </a:schemeClr>
            </a:gs>
          </a:gsLst>
          <a:lin ang="12600000" scaled="0"/>
        </a:gra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1BA6450-E291-DC40-F198-C02B485137B0}"/>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 y="1"/>
            <a:ext cx="12192003" cy="6857999"/>
          </a:xfrm>
          <a:prstGeom prst="rect">
            <a:avLst/>
          </a:prstGeom>
        </p:spPr>
      </p:pic>
      <p:sp>
        <p:nvSpPr>
          <p:cNvPr id="2" name="Title 1">
            <a:extLst>
              <a:ext uri="{FF2B5EF4-FFF2-40B4-BE49-F238E27FC236}">
                <a16:creationId xmlns:a16="http://schemas.microsoft.com/office/drawing/2014/main" id="{3A462FF1-D97D-8505-FE7F-8B2DB411A8B1}"/>
              </a:ext>
            </a:extLst>
          </p:cNvPr>
          <p:cNvSpPr>
            <a:spLocks noGrp="1"/>
          </p:cNvSpPr>
          <p:nvPr>
            <p:ph type="title" hasCustomPrompt="1"/>
          </p:nvPr>
        </p:nvSpPr>
        <p:spPr>
          <a:xfrm>
            <a:off x="0" y="304799"/>
            <a:ext cx="12191998" cy="3215641"/>
          </a:xfrm>
        </p:spPr>
        <p:txBody>
          <a:bodyPr lIns="0" rIns="0" bIns="0" anchor="b" anchorCtr="0">
            <a:noAutofit/>
          </a:bodyPr>
          <a:lstStyle>
            <a:lvl1pPr algn="ctr">
              <a:defRPr sz="6000" kern="1200" cap="all" spc="300" baseline="0">
                <a:solidFill>
                  <a:schemeClr val="accent3">
                    <a:lumMod val="75000"/>
                  </a:schemeClr>
                </a:solidFill>
              </a:defRPr>
            </a:lvl1pPr>
          </a:lstStyle>
          <a:p>
            <a:r>
              <a:rPr lang="en-US" dirty="0"/>
              <a:t>Click to add title</a:t>
            </a:r>
          </a:p>
        </p:txBody>
      </p:sp>
      <p:sp>
        <p:nvSpPr>
          <p:cNvPr id="12" name="Subtitle 2">
            <a:extLst>
              <a:ext uri="{FF2B5EF4-FFF2-40B4-BE49-F238E27FC236}">
                <a16:creationId xmlns:a16="http://schemas.microsoft.com/office/drawing/2014/main" id="{58B9CAE2-F3DD-D6D3-96C8-D947A4117752}"/>
              </a:ext>
            </a:extLst>
          </p:cNvPr>
          <p:cNvSpPr>
            <a:spLocks noGrp="1"/>
          </p:cNvSpPr>
          <p:nvPr>
            <p:ph type="subTitle" idx="1" hasCustomPrompt="1"/>
          </p:nvPr>
        </p:nvSpPr>
        <p:spPr>
          <a:xfrm>
            <a:off x="3" y="3670628"/>
            <a:ext cx="12191997" cy="2577772"/>
          </a:xfrm>
        </p:spPr>
        <p:txBody>
          <a:bodyPr>
            <a:noAutofit/>
          </a:bodyPr>
          <a:lstStyle>
            <a:lvl1pPr marL="0" indent="0" algn="ctr">
              <a:buNone/>
              <a:defRPr sz="3200" b="0" i="0" cap="all" spc="600" baseline="0">
                <a:solidFill>
                  <a:schemeClr val="accent3"/>
                </a:solidFill>
                <a:latin typeface="+mj-lt"/>
                <a:cs typeface="Biome Light" panose="020B03030302040208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Tree>
    <p:extLst>
      <p:ext uri="{BB962C8B-B14F-4D97-AF65-F5344CB8AC3E}">
        <p14:creationId xmlns:p14="http://schemas.microsoft.com/office/powerpoint/2010/main" val="411932155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Title and 2 column">
    <p:bg>
      <p:bgPr>
        <a:gradFill>
          <a:gsLst>
            <a:gs pos="100000">
              <a:schemeClr val="tx2"/>
            </a:gs>
            <a:gs pos="81000">
              <a:schemeClr val="accent6"/>
            </a:gs>
            <a:gs pos="55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123B0D0-B01D-0BB0-6127-A878BE49D18E}"/>
              </a:ext>
              <a:ext uri="{C183D7F6-B498-43B3-948B-1728B52AA6E4}">
                <adec:decorative xmlns:adec="http://schemas.microsoft.com/office/drawing/2017/decorative" val="1"/>
              </a:ext>
            </a:extLst>
          </p:cNvPr>
          <p:cNvSpPr/>
          <p:nvPr userDrawn="1"/>
        </p:nvSpPr>
        <p:spPr>
          <a:xfrm>
            <a:off x="6039728" y="-6350"/>
            <a:ext cx="6154615" cy="686435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Nova"/>
              <a:ea typeface="+mn-ea"/>
              <a:cs typeface="+mn-cs"/>
            </a:endParaRPr>
          </a:p>
        </p:txBody>
      </p: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6889627" y="173736"/>
            <a:ext cx="4352662" cy="2203704"/>
          </a:xfrm>
        </p:spPr>
        <p:txBody>
          <a:bodyPr anchor="b">
            <a:noAutofit/>
          </a:bodyPr>
          <a:lstStyle>
            <a:lvl1pPr algn="l">
              <a:defRPr sz="3200" cap="all" spc="0" baseline="0">
                <a:solidFill>
                  <a:schemeClr val="accent3">
                    <a:lumMod val="75000"/>
                  </a:schemeClr>
                </a:solidFill>
              </a:defRPr>
            </a:lvl1pPr>
          </a:lstStyle>
          <a:p>
            <a:r>
              <a:rPr lang="en-US" dirty="0"/>
              <a:t>Click to add title</a:t>
            </a:r>
          </a:p>
        </p:txBody>
      </p:sp>
      <p:sp>
        <p:nvSpPr>
          <p:cNvPr id="10" name="Picture Placeholder 9">
            <a:extLst>
              <a:ext uri="{FF2B5EF4-FFF2-40B4-BE49-F238E27FC236}">
                <a16:creationId xmlns:a16="http://schemas.microsoft.com/office/drawing/2014/main" id="{6C363351-4779-B42E-ED7A-C4AF2920BABC}"/>
              </a:ext>
            </a:extLst>
          </p:cNvPr>
          <p:cNvSpPr>
            <a:spLocks noGrp="1"/>
          </p:cNvSpPr>
          <p:nvPr>
            <p:ph type="pic" sz="quarter" idx="37"/>
          </p:nvPr>
        </p:nvSpPr>
        <p:spPr>
          <a:xfrm>
            <a:off x="336550" y="336550"/>
            <a:ext cx="5303640" cy="6184900"/>
          </a:xfrm>
        </p:spPr>
        <p:txBody>
          <a:bodyPr/>
          <a:lstStyle>
            <a:lvl1pPr algn="ctr">
              <a:defRPr sz="2000"/>
            </a:lvl1pPr>
          </a:lstStyle>
          <a:p>
            <a:r>
              <a:rPr lang="en-US"/>
              <a:t>Click icon to add picture</a:t>
            </a:r>
            <a:endParaRPr lang="en-US" dirty="0"/>
          </a:p>
        </p:txBody>
      </p:sp>
      <p:sp>
        <p:nvSpPr>
          <p:cNvPr id="19" name="Content Placeholder 4">
            <a:extLst>
              <a:ext uri="{FF2B5EF4-FFF2-40B4-BE49-F238E27FC236}">
                <a16:creationId xmlns:a16="http://schemas.microsoft.com/office/drawing/2014/main" id="{39870F08-C2AE-9AF7-58DE-EEA8A48BEDA9}"/>
              </a:ext>
            </a:extLst>
          </p:cNvPr>
          <p:cNvSpPr>
            <a:spLocks noGrp="1"/>
          </p:cNvSpPr>
          <p:nvPr>
            <p:ph sz="quarter" idx="36" hasCustomPrompt="1"/>
          </p:nvPr>
        </p:nvSpPr>
        <p:spPr>
          <a:xfrm>
            <a:off x="6889627" y="3104277"/>
            <a:ext cx="4371560" cy="3022201"/>
          </a:xfrm>
        </p:spPr>
        <p:txBody>
          <a:bodyPr/>
          <a:lstStyle>
            <a:lvl1pPr marL="0" indent="0">
              <a:lnSpc>
                <a:spcPct val="120000"/>
              </a:lnSpc>
              <a:spcBef>
                <a:spcPts val="1000"/>
              </a:spcBef>
              <a:spcAft>
                <a:spcPts val="600"/>
              </a:spcAft>
              <a:buClr>
                <a:schemeClr val="accent6"/>
              </a:buClr>
              <a:buFont typeface="Arial" panose="020B0604020202020204" pitchFamily="34" charset="0"/>
              <a:buNone/>
              <a:defRPr sz="1800" spc="0" baseline="0">
                <a:solidFill>
                  <a:schemeClr val="bg1"/>
                </a:solidFill>
                <a:latin typeface="+mn-lt"/>
              </a:defRPr>
            </a:lvl1pPr>
            <a:lvl2pPr marL="569214" indent="-285750">
              <a:lnSpc>
                <a:spcPct val="120000"/>
              </a:lnSpc>
              <a:spcBef>
                <a:spcPts val="1000"/>
              </a:spcBef>
              <a:spcAft>
                <a:spcPts val="600"/>
              </a:spcAft>
              <a:buClr>
                <a:schemeClr val="accent3"/>
              </a:buClr>
              <a:buFont typeface="Arial" panose="020B0604020202020204" pitchFamily="34" charset="0"/>
              <a:buChar char="•"/>
              <a:defRPr sz="1800" spc="0"/>
            </a:lvl2pPr>
            <a:lvl3pPr marL="861822" indent="-285750">
              <a:lnSpc>
                <a:spcPct val="120000"/>
              </a:lnSpc>
              <a:spcBef>
                <a:spcPts val="1000"/>
              </a:spcBef>
              <a:spcAft>
                <a:spcPts val="600"/>
              </a:spcAft>
              <a:buClr>
                <a:schemeClr val="accent3"/>
              </a:buClr>
              <a:buFont typeface="Arial" panose="020B0604020202020204" pitchFamily="34" charset="0"/>
              <a:buChar char="•"/>
              <a:defRPr sz="1800" spc="0"/>
            </a:lvl3pPr>
            <a:lvl4pPr marL="1152144" indent="-285750">
              <a:lnSpc>
                <a:spcPct val="120000"/>
              </a:lnSpc>
              <a:spcBef>
                <a:spcPts val="1000"/>
              </a:spcBef>
              <a:spcAft>
                <a:spcPts val="600"/>
              </a:spcAft>
              <a:buClr>
                <a:schemeClr val="accent3"/>
              </a:buClr>
              <a:buFont typeface="Arial" panose="020B0604020202020204" pitchFamily="34" charset="0"/>
              <a:buChar char="•"/>
              <a:defRPr sz="1800" spc="0"/>
            </a:lvl4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cxnSp>
        <p:nvCxnSpPr>
          <p:cNvPr id="4" name="Straight Connector 3">
            <a:extLst>
              <a:ext uri="{FF2B5EF4-FFF2-40B4-BE49-F238E27FC236}">
                <a16:creationId xmlns:a16="http://schemas.microsoft.com/office/drawing/2014/main" id="{F0712911-615E-724B-FC0F-996291526D31}"/>
              </a:ext>
              <a:ext uri="{C183D7F6-B498-43B3-948B-1728B52AA6E4}">
                <adec:decorative xmlns:adec="http://schemas.microsoft.com/office/drawing/2017/decorative" val="1"/>
              </a:ext>
            </a:extLst>
          </p:cNvPr>
          <p:cNvCxnSpPr>
            <a:cxnSpLocks/>
          </p:cNvCxnSpPr>
          <p:nvPr userDrawn="1"/>
        </p:nvCxnSpPr>
        <p:spPr>
          <a:xfrm>
            <a:off x="6889627" y="2679480"/>
            <a:ext cx="4352662"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3308264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9_Title and 2 column">
    <p:bg>
      <p:bgPr>
        <a:gradFill>
          <a:gsLst>
            <a:gs pos="100000">
              <a:schemeClr val="tx2"/>
            </a:gs>
            <a:gs pos="81000">
              <a:schemeClr val="accent6"/>
            </a:gs>
            <a:gs pos="55000">
              <a:srgbClr val="02090E"/>
            </a:gs>
            <a:gs pos="14000">
              <a:schemeClr val="accent4">
                <a:lumMod val="75000"/>
              </a:schemeClr>
            </a:gs>
            <a:gs pos="0">
              <a:schemeClr val="accent4"/>
            </a:gs>
          </a:gsLst>
          <a:lin ang="2700000" scaled="0"/>
        </a:gra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CFFF0E2-6B47-67EB-D6AA-D972E7B7C367}"/>
              </a:ext>
              <a:ext uri="{C183D7F6-B498-43B3-948B-1728B52AA6E4}">
                <adec:decorative xmlns:adec="http://schemas.microsoft.com/office/drawing/2017/decorative" val="1"/>
              </a:ext>
            </a:extLst>
          </p:cNvPr>
          <p:cNvSpPr/>
          <p:nvPr userDrawn="1"/>
        </p:nvSpPr>
        <p:spPr>
          <a:xfrm>
            <a:off x="0" y="-6350"/>
            <a:ext cx="4646951" cy="686435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Nova"/>
              <a:ea typeface="+mn-ea"/>
              <a:cs typeface="+mn-cs"/>
            </a:endParaRPr>
          </a:p>
        </p:txBody>
      </p:sp>
      <p:cxnSp>
        <p:nvCxnSpPr>
          <p:cNvPr id="4" name="Straight Connector 3">
            <a:extLst>
              <a:ext uri="{FF2B5EF4-FFF2-40B4-BE49-F238E27FC236}">
                <a16:creationId xmlns:a16="http://schemas.microsoft.com/office/drawing/2014/main" id="{94827F6F-999F-23E9-8C09-325D1A76B07A}"/>
              </a:ext>
              <a:ext uri="{C183D7F6-B498-43B3-948B-1728B52AA6E4}">
                <adec:decorative xmlns:adec="http://schemas.microsoft.com/office/drawing/2017/decorative" val="1"/>
              </a:ext>
            </a:extLst>
          </p:cNvPr>
          <p:cNvCxnSpPr>
            <a:cxnSpLocks/>
          </p:cNvCxnSpPr>
          <p:nvPr userDrawn="1"/>
        </p:nvCxnSpPr>
        <p:spPr>
          <a:xfrm>
            <a:off x="835831" y="2680134"/>
            <a:ext cx="3114078"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835370" y="171396"/>
            <a:ext cx="3736630" cy="2202350"/>
          </a:xfrm>
        </p:spPr>
        <p:txBody>
          <a:bodyPr anchor="b">
            <a:noAutofit/>
          </a:bodyPr>
          <a:lstStyle>
            <a:lvl1pPr algn="l">
              <a:defRPr sz="3200" cap="all" spc="0" baseline="0">
                <a:solidFill>
                  <a:schemeClr val="accent3">
                    <a:lumMod val="75000"/>
                  </a:schemeClr>
                </a:solidFill>
              </a:defRPr>
            </a:lvl1pPr>
          </a:lstStyle>
          <a:p>
            <a:r>
              <a:rPr lang="en-US" dirty="0"/>
              <a:t>Click to add title</a:t>
            </a:r>
          </a:p>
        </p:txBody>
      </p:sp>
      <p:sp>
        <p:nvSpPr>
          <p:cNvPr id="19" name="Content Placeholder 4">
            <a:extLst>
              <a:ext uri="{FF2B5EF4-FFF2-40B4-BE49-F238E27FC236}">
                <a16:creationId xmlns:a16="http://schemas.microsoft.com/office/drawing/2014/main" id="{39870F08-C2AE-9AF7-58DE-EEA8A48BEDA9}"/>
              </a:ext>
            </a:extLst>
          </p:cNvPr>
          <p:cNvSpPr>
            <a:spLocks noGrp="1"/>
          </p:cNvSpPr>
          <p:nvPr>
            <p:ph sz="quarter" idx="36" hasCustomPrompt="1"/>
          </p:nvPr>
        </p:nvSpPr>
        <p:spPr>
          <a:xfrm>
            <a:off x="841716" y="3078480"/>
            <a:ext cx="3108193" cy="3047997"/>
          </a:xfrm>
        </p:spPr>
        <p:txBody>
          <a:bodyPr/>
          <a:lstStyle>
            <a:lvl1pPr marL="0" indent="0">
              <a:lnSpc>
                <a:spcPct val="120000"/>
              </a:lnSpc>
              <a:spcBef>
                <a:spcPts val="1000"/>
              </a:spcBef>
              <a:spcAft>
                <a:spcPts val="600"/>
              </a:spcAft>
              <a:buClr>
                <a:schemeClr val="accent6"/>
              </a:buClr>
              <a:buFont typeface="Arial" panose="020B0604020202020204" pitchFamily="34" charset="0"/>
              <a:buNone/>
              <a:defRPr sz="1800" spc="0" baseline="0">
                <a:solidFill>
                  <a:schemeClr val="bg1"/>
                </a:solidFill>
                <a:latin typeface="+mn-lt"/>
              </a:defRPr>
            </a:lvl1pPr>
            <a:lvl2pPr marL="569214" indent="-285750">
              <a:lnSpc>
                <a:spcPct val="120000"/>
              </a:lnSpc>
              <a:spcBef>
                <a:spcPts val="1000"/>
              </a:spcBef>
              <a:spcAft>
                <a:spcPts val="600"/>
              </a:spcAft>
              <a:buClr>
                <a:schemeClr val="accent3"/>
              </a:buClr>
              <a:buFont typeface="Arial" panose="020B0604020202020204" pitchFamily="34" charset="0"/>
              <a:buChar char="•"/>
              <a:defRPr sz="1800" spc="0"/>
            </a:lvl2pPr>
            <a:lvl3pPr marL="861822" indent="-285750">
              <a:lnSpc>
                <a:spcPct val="120000"/>
              </a:lnSpc>
              <a:spcBef>
                <a:spcPts val="1000"/>
              </a:spcBef>
              <a:spcAft>
                <a:spcPts val="600"/>
              </a:spcAft>
              <a:buClr>
                <a:schemeClr val="accent3"/>
              </a:buClr>
              <a:buFont typeface="Arial" panose="020B0604020202020204" pitchFamily="34" charset="0"/>
              <a:buChar char="•"/>
              <a:defRPr sz="1800" spc="0"/>
            </a:lvl3pPr>
            <a:lvl4pPr marL="1152144" indent="-285750">
              <a:lnSpc>
                <a:spcPct val="120000"/>
              </a:lnSpc>
              <a:spcBef>
                <a:spcPts val="1000"/>
              </a:spcBef>
              <a:spcAft>
                <a:spcPts val="600"/>
              </a:spcAft>
              <a:buClr>
                <a:schemeClr val="accent3"/>
              </a:buClr>
              <a:buFont typeface="Arial" panose="020B0604020202020204" pitchFamily="34" charset="0"/>
              <a:buChar char="•"/>
              <a:defRPr sz="1800" spc="0"/>
            </a:lvl4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12" name="Table Placeholder 11">
            <a:extLst>
              <a:ext uri="{FF2B5EF4-FFF2-40B4-BE49-F238E27FC236}">
                <a16:creationId xmlns:a16="http://schemas.microsoft.com/office/drawing/2014/main" id="{D360C16C-E69B-FDEF-F033-CA9A2E238288}"/>
              </a:ext>
            </a:extLst>
          </p:cNvPr>
          <p:cNvSpPr>
            <a:spLocks noGrp="1"/>
          </p:cNvSpPr>
          <p:nvPr>
            <p:ph type="tbl" sz="quarter" idx="37"/>
          </p:nvPr>
        </p:nvSpPr>
        <p:spPr>
          <a:xfrm>
            <a:off x="5067300" y="404813"/>
            <a:ext cx="6705600" cy="6048375"/>
          </a:xfrm>
        </p:spPr>
        <p:txBody>
          <a:bodyPr/>
          <a:lstStyle>
            <a:lvl1pPr>
              <a:defRPr sz="2400">
                <a:latin typeface="+mn-lt"/>
              </a:defRPr>
            </a:lvl1pPr>
          </a:lstStyle>
          <a:p>
            <a:r>
              <a:rPr lang="en-US"/>
              <a:t>Click icon to add table</a:t>
            </a:r>
            <a:endParaRPr lang="en-US" dirty="0"/>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Presentation title</a:t>
            </a:r>
          </a:p>
        </p:txBody>
      </p:sp>
    </p:spTree>
    <p:extLst>
      <p:ext uri="{BB962C8B-B14F-4D97-AF65-F5344CB8AC3E}">
        <p14:creationId xmlns:p14="http://schemas.microsoft.com/office/powerpoint/2010/main" val="390721985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0_Title and 2 column">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196A82D-0723-4BA3-0283-9F0D67B0CEF4}"/>
              </a:ext>
              <a:ext uri="{C183D7F6-B498-43B3-948B-1728B52AA6E4}">
                <adec:decorative xmlns:adec="http://schemas.microsoft.com/office/drawing/2017/decorative" val="1"/>
              </a:ext>
            </a:extLst>
          </p:cNvPr>
          <p:cNvSpPr/>
          <p:nvPr userDrawn="1"/>
        </p:nvSpPr>
        <p:spPr>
          <a:xfrm>
            <a:off x="0" y="0"/>
            <a:ext cx="12191999" cy="68580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cxnSp>
        <p:nvCxnSpPr>
          <p:cNvPr id="4" name="Straight Connector 3">
            <a:extLst>
              <a:ext uri="{FF2B5EF4-FFF2-40B4-BE49-F238E27FC236}">
                <a16:creationId xmlns:a16="http://schemas.microsoft.com/office/drawing/2014/main" id="{6A20A5FD-BDFB-45F2-E644-E93FB81CA575}"/>
              </a:ext>
              <a:ext uri="{C183D7F6-B498-43B3-948B-1728B52AA6E4}">
                <adec:decorative xmlns:adec="http://schemas.microsoft.com/office/drawing/2017/decorative" val="1"/>
              </a:ext>
            </a:extLst>
          </p:cNvPr>
          <p:cNvCxnSpPr>
            <a:cxnSpLocks/>
          </p:cNvCxnSpPr>
          <p:nvPr userDrawn="1"/>
        </p:nvCxnSpPr>
        <p:spPr>
          <a:xfrm>
            <a:off x="807039" y="1983416"/>
            <a:ext cx="10435630"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733562" y="433906"/>
            <a:ext cx="10515601" cy="1327464"/>
          </a:xfrm>
        </p:spPr>
        <p:txBody>
          <a:bodyPr anchor="b">
            <a:noAutofit/>
          </a:bodyPr>
          <a:lstStyle>
            <a:lvl1pPr algn="l">
              <a:defRPr sz="3200" cap="all" spc="0" baseline="0">
                <a:solidFill>
                  <a:schemeClr val="accent3">
                    <a:lumMod val="75000"/>
                  </a:schemeClr>
                </a:solidFill>
              </a:defRPr>
            </a:lvl1pPr>
          </a:lstStyle>
          <a:p>
            <a:r>
              <a:rPr lang="en-US" dirty="0"/>
              <a:t>Click to add title</a:t>
            </a:r>
          </a:p>
        </p:txBody>
      </p:sp>
      <p:sp>
        <p:nvSpPr>
          <p:cNvPr id="19" name="Content Placeholder 4">
            <a:extLst>
              <a:ext uri="{FF2B5EF4-FFF2-40B4-BE49-F238E27FC236}">
                <a16:creationId xmlns:a16="http://schemas.microsoft.com/office/drawing/2014/main" id="{39870F08-C2AE-9AF7-58DE-EEA8A48BEDA9}"/>
              </a:ext>
            </a:extLst>
          </p:cNvPr>
          <p:cNvSpPr>
            <a:spLocks noGrp="1"/>
          </p:cNvSpPr>
          <p:nvPr>
            <p:ph sz="quarter" idx="36" hasCustomPrompt="1"/>
          </p:nvPr>
        </p:nvSpPr>
        <p:spPr>
          <a:xfrm>
            <a:off x="814302" y="2465535"/>
            <a:ext cx="7303538" cy="3427265"/>
          </a:xfrm>
        </p:spPr>
        <p:txBody>
          <a:bodyPr/>
          <a:lstStyle>
            <a:lvl1pPr marL="283464" indent="-283464">
              <a:lnSpc>
                <a:spcPct val="120000"/>
              </a:lnSpc>
              <a:spcBef>
                <a:spcPts val="1000"/>
              </a:spcBef>
              <a:buClr>
                <a:schemeClr val="accent3"/>
              </a:buClr>
              <a:buFont typeface="Arial" panose="020B0604020202020204" pitchFamily="34" charset="0"/>
              <a:buChar char="•"/>
              <a:defRPr sz="1800" spc="0" baseline="0">
                <a:solidFill>
                  <a:schemeClr val="bg1"/>
                </a:solidFill>
                <a:latin typeface="+mn-lt"/>
              </a:defRPr>
            </a:lvl1pPr>
            <a:lvl2pPr marL="566928" indent="-283464">
              <a:lnSpc>
                <a:spcPct val="120000"/>
              </a:lnSpc>
              <a:spcBef>
                <a:spcPts val="500"/>
              </a:spcBef>
              <a:buClr>
                <a:schemeClr val="accent3"/>
              </a:buClr>
              <a:defRPr sz="1800" spc="0"/>
            </a:lvl2pPr>
            <a:lvl3pPr marL="859536" indent="-283464">
              <a:lnSpc>
                <a:spcPct val="120000"/>
              </a:lnSpc>
              <a:spcBef>
                <a:spcPts val="500"/>
              </a:spcBef>
              <a:buClr>
                <a:schemeClr val="accent3"/>
              </a:buClr>
              <a:defRPr sz="1800" spc="0"/>
            </a:lvl3pPr>
            <a:lvl4pPr marL="1152144">
              <a:lnSpc>
                <a:spcPct val="120000"/>
              </a:lnSpc>
              <a:spcBef>
                <a:spcPts val="500"/>
              </a:spcBef>
              <a:buClr>
                <a:schemeClr val="accent3"/>
              </a:buClr>
              <a:defRPr sz="1800" spc="0"/>
            </a:lvl4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10" name="Content Placeholder 9">
            <a:extLst>
              <a:ext uri="{FF2B5EF4-FFF2-40B4-BE49-F238E27FC236}">
                <a16:creationId xmlns:a16="http://schemas.microsoft.com/office/drawing/2014/main" id="{4E7FC75E-AA73-003E-D4E3-B1819886AF9C}"/>
              </a:ext>
            </a:extLst>
          </p:cNvPr>
          <p:cNvSpPr>
            <a:spLocks noGrp="1"/>
          </p:cNvSpPr>
          <p:nvPr>
            <p:ph sz="quarter" idx="37" hasCustomPrompt="1"/>
          </p:nvPr>
        </p:nvSpPr>
        <p:spPr>
          <a:xfrm>
            <a:off x="8392160" y="2465388"/>
            <a:ext cx="2856865" cy="3427412"/>
          </a:xfrm>
        </p:spPr>
        <p:txBody>
          <a:bodyPr/>
          <a:lstStyle>
            <a:lvl1pPr marL="0" indent="0">
              <a:lnSpc>
                <a:spcPct val="120000"/>
              </a:lnSpc>
              <a:spcBef>
                <a:spcPts val="1000"/>
              </a:spcBef>
              <a:buFont typeface="Arial" panose="020B0604020202020204" pitchFamily="34" charset="0"/>
              <a:buNone/>
              <a:defRPr sz="1800">
                <a:solidFill>
                  <a:schemeClr val="bg1"/>
                </a:solidFill>
                <a:latin typeface="+mn-lt"/>
              </a:defRPr>
            </a:lvl1pPr>
            <a:lvl2pPr marL="457200" indent="0">
              <a:lnSpc>
                <a:spcPct val="120000"/>
              </a:lnSpc>
              <a:spcBef>
                <a:spcPts val="1000"/>
              </a:spcBef>
              <a:buNone/>
              <a:defRPr sz="1600">
                <a:solidFill>
                  <a:schemeClr val="bg1"/>
                </a:solidFill>
                <a:latin typeface="+mn-lt"/>
              </a:defRPr>
            </a:lvl2pPr>
            <a:lvl3pPr marL="914400" indent="0">
              <a:lnSpc>
                <a:spcPct val="120000"/>
              </a:lnSpc>
              <a:spcBef>
                <a:spcPts val="1000"/>
              </a:spcBef>
              <a:buNone/>
              <a:defRPr sz="1400">
                <a:solidFill>
                  <a:schemeClr val="bg1"/>
                </a:solidFill>
                <a:latin typeface="+mn-lt"/>
              </a:defRPr>
            </a:lvl3pPr>
            <a:lvl4pPr marL="1371600" indent="0">
              <a:lnSpc>
                <a:spcPct val="120000"/>
              </a:lnSpc>
              <a:spcBef>
                <a:spcPts val="1000"/>
              </a:spcBef>
              <a:buNone/>
              <a:defRPr sz="1200">
                <a:solidFill>
                  <a:schemeClr val="bg1"/>
                </a:solidFill>
                <a:latin typeface="+mn-lt"/>
              </a:defRPr>
            </a:lvl4pPr>
            <a:lvl5pPr marL="1828800" indent="0">
              <a:lnSpc>
                <a:spcPct val="120000"/>
              </a:lnSpc>
              <a:spcBef>
                <a:spcPts val="1000"/>
              </a:spcBef>
              <a:buNone/>
              <a:defRPr sz="1200">
                <a:solidFill>
                  <a:schemeClr val="bg1"/>
                </a:solidFill>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Presentation title</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324561196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2 column">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2D51531-1219-2E4B-DCE7-C6FD9D809F0C}"/>
              </a:ext>
              <a:ext uri="{C183D7F6-B498-43B3-948B-1728B52AA6E4}">
                <adec:decorative xmlns:adec="http://schemas.microsoft.com/office/drawing/2017/decorative" val="1"/>
              </a:ext>
            </a:extLst>
          </p:cNvPr>
          <p:cNvSpPr/>
          <p:nvPr userDrawn="1"/>
        </p:nvSpPr>
        <p:spPr>
          <a:xfrm>
            <a:off x="321869" y="343814"/>
            <a:ext cx="11550701" cy="6210605"/>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cxnSp>
        <p:nvCxnSpPr>
          <p:cNvPr id="4" name="Straight Connector 3">
            <a:extLst>
              <a:ext uri="{FF2B5EF4-FFF2-40B4-BE49-F238E27FC236}">
                <a16:creationId xmlns:a16="http://schemas.microsoft.com/office/drawing/2014/main" id="{BEC02E56-87A4-158A-F0B0-DB8E9BE3AE5E}"/>
              </a:ext>
              <a:ext uri="{C183D7F6-B498-43B3-948B-1728B52AA6E4}">
                <adec:decorative xmlns:adec="http://schemas.microsoft.com/office/drawing/2017/decorative" val="1"/>
              </a:ext>
            </a:extLst>
          </p:cNvPr>
          <p:cNvCxnSpPr>
            <a:cxnSpLocks/>
          </p:cNvCxnSpPr>
          <p:nvPr userDrawn="1"/>
        </p:nvCxnSpPr>
        <p:spPr>
          <a:xfrm>
            <a:off x="807039" y="1991547"/>
            <a:ext cx="10546763"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835370" y="643842"/>
            <a:ext cx="10515601" cy="1140849"/>
          </a:xfrm>
        </p:spPr>
        <p:txBody>
          <a:bodyPr lIns="0" anchor="b">
            <a:noAutofit/>
          </a:bodyPr>
          <a:lstStyle>
            <a:lvl1pPr algn="l">
              <a:defRPr sz="3200" cap="all" spc="0" baseline="0">
                <a:solidFill>
                  <a:schemeClr val="accent3">
                    <a:lumMod val="75000"/>
                  </a:schemeClr>
                </a:solidFill>
              </a:defRPr>
            </a:lvl1pPr>
          </a:lstStyle>
          <a:p>
            <a:r>
              <a:rPr lang="en-US" dirty="0"/>
              <a:t>Click to add title</a:t>
            </a:r>
          </a:p>
        </p:txBody>
      </p:sp>
      <p:sp>
        <p:nvSpPr>
          <p:cNvPr id="10" name="Table Placeholder 9">
            <a:extLst>
              <a:ext uri="{FF2B5EF4-FFF2-40B4-BE49-F238E27FC236}">
                <a16:creationId xmlns:a16="http://schemas.microsoft.com/office/drawing/2014/main" id="{471D7DE3-05F5-8052-02FA-6EF9717E15BE}"/>
              </a:ext>
            </a:extLst>
          </p:cNvPr>
          <p:cNvSpPr>
            <a:spLocks noGrp="1"/>
          </p:cNvSpPr>
          <p:nvPr>
            <p:ph type="tbl" sz="quarter" idx="13"/>
          </p:nvPr>
        </p:nvSpPr>
        <p:spPr>
          <a:xfrm>
            <a:off x="835025" y="2560638"/>
            <a:ext cx="10515600" cy="3478212"/>
          </a:xfrm>
        </p:spPr>
        <p:txBody>
          <a:bodyPr/>
          <a:lstStyle>
            <a:lvl1pPr>
              <a:defRPr sz="2400">
                <a:latin typeface="+mn-lt"/>
              </a:defRPr>
            </a:lvl1pPr>
          </a:lstStyle>
          <a:p>
            <a:r>
              <a:rPr lang="en-US"/>
              <a:t>Click icon to add table</a:t>
            </a:r>
            <a:endParaRPr lang="en-US" dirty="0"/>
          </a:p>
        </p:txBody>
      </p:sp>
      <p:cxnSp>
        <p:nvCxnSpPr>
          <p:cNvPr id="8" name="Straight Connector 7">
            <a:extLst>
              <a:ext uri="{FF2B5EF4-FFF2-40B4-BE49-F238E27FC236}">
                <a16:creationId xmlns:a16="http://schemas.microsoft.com/office/drawing/2014/main" id="{6468DE94-FC46-A848-7949-ABFEADADEA16}"/>
              </a:ext>
              <a:ext uri="{C183D7F6-B498-43B3-948B-1728B52AA6E4}">
                <adec:decorative xmlns:adec="http://schemas.microsoft.com/office/drawing/2017/decorative" val="1"/>
              </a:ext>
            </a:extLst>
          </p:cNvPr>
          <p:cNvCxnSpPr>
            <a:cxnSpLocks/>
          </p:cNvCxnSpPr>
          <p:nvPr userDrawn="1"/>
        </p:nvCxnSpPr>
        <p:spPr>
          <a:xfrm>
            <a:off x="807039" y="1983705"/>
            <a:ext cx="10435630"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Presentation title</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4545918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losing">
    <p:bg>
      <p:bgPr>
        <a:gradFill>
          <a:gsLst>
            <a:gs pos="81987">
              <a:schemeClr val="accent6">
                <a:lumMod val="50000"/>
              </a:schemeClr>
            </a:gs>
            <a:gs pos="35040">
              <a:srgbClr val="020B11"/>
            </a:gs>
            <a:gs pos="11979">
              <a:schemeClr val="accent4">
                <a:lumMod val="50000"/>
              </a:schemeClr>
            </a:gs>
            <a:gs pos="0">
              <a:schemeClr val="accent4"/>
            </a:gs>
            <a:gs pos="99000">
              <a:schemeClr val="tx2"/>
            </a:gs>
          </a:gsLst>
          <a:lin ang="5400000" scaled="1"/>
        </a:gra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289F5C3D-E9E6-75E0-BF7D-799B5CFE5ED0}"/>
              </a:ext>
              <a:ext uri="{C183D7F6-B498-43B3-948B-1728B52AA6E4}">
                <adec:decorative xmlns:adec="http://schemas.microsoft.com/office/drawing/2017/decorative" val="1"/>
              </a:ext>
            </a:extLst>
          </p:cNvPr>
          <p:cNvGrpSpPr/>
          <p:nvPr userDrawn="1"/>
        </p:nvGrpSpPr>
        <p:grpSpPr>
          <a:xfrm>
            <a:off x="4575462" y="4137"/>
            <a:ext cx="7616537" cy="6853863"/>
            <a:chOff x="4575462" y="4137"/>
            <a:chExt cx="7616537" cy="6853863"/>
          </a:xfrm>
        </p:grpSpPr>
        <p:grpSp>
          <p:nvGrpSpPr>
            <p:cNvPr id="16" name="Group 15">
              <a:extLst>
                <a:ext uri="{FF2B5EF4-FFF2-40B4-BE49-F238E27FC236}">
                  <a16:creationId xmlns:a16="http://schemas.microsoft.com/office/drawing/2014/main" id="{CDE1D2C2-40C4-6B80-E8C6-B4CE94C23037}"/>
                </a:ext>
              </a:extLst>
            </p:cNvPr>
            <p:cNvGrpSpPr/>
            <p:nvPr/>
          </p:nvGrpSpPr>
          <p:grpSpPr>
            <a:xfrm>
              <a:off x="4575462" y="691665"/>
              <a:ext cx="364018" cy="857035"/>
              <a:chOff x="468157" y="1144246"/>
              <a:chExt cx="364018" cy="857035"/>
            </a:xfrm>
          </p:grpSpPr>
          <p:sp>
            <p:nvSpPr>
              <p:cNvPr id="27" name="Oval 26">
                <a:extLst>
                  <a:ext uri="{FF2B5EF4-FFF2-40B4-BE49-F238E27FC236}">
                    <a16:creationId xmlns:a16="http://schemas.microsoft.com/office/drawing/2014/main" id="{7C904D88-E1BE-F1FA-D405-F55DA966DA84}"/>
                  </a:ext>
                  <a:ext uri="{C183D7F6-B498-43B3-948B-1728B52AA6E4}">
                    <adec:decorative xmlns:adec="http://schemas.microsoft.com/office/drawing/2017/decorative" val="1"/>
                  </a:ext>
                </a:extLst>
              </p:cNvPr>
              <p:cNvSpPr/>
              <p:nvPr/>
            </p:nvSpPr>
            <p:spPr>
              <a:xfrm>
                <a:off x="705405" y="1144246"/>
                <a:ext cx="126770" cy="126770"/>
              </a:xfrm>
              <a:prstGeom prst="ellipse">
                <a:avLst/>
              </a:prstGeom>
              <a:noFill/>
              <a:ln>
                <a:solidFill>
                  <a:schemeClr val="accent4">
                    <a:lumMod val="60000"/>
                    <a:lumOff val="40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8" name="Graphic 12">
                <a:extLst>
                  <a:ext uri="{FF2B5EF4-FFF2-40B4-BE49-F238E27FC236}">
                    <a16:creationId xmlns:a16="http://schemas.microsoft.com/office/drawing/2014/main" id="{1D8F0816-C429-D32E-058B-33405874DFA7}"/>
                  </a:ext>
                  <a:ext uri="{C183D7F6-B498-43B3-948B-1728B52AA6E4}">
                    <adec:decorative xmlns:adec="http://schemas.microsoft.com/office/drawing/2017/decorative" val="1"/>
                  </a:ext>
                </a:extLst>
              </p:cNvPr>
              <p:cNvSpPr/>
              <p:nvPr/>
            </p:nvSpPr>
            <p:spPr>
              <a:xfrm>
                <a:off x="468157" y="1963496"/>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grpSp>
        <p:pic>
          <p:nvPicPr>
            <p:cNvPr id="4" name="Content Placeholder 14">
              <a:extLst>
                <a:ext uri="{FF2B5EF4-FFF2-40B4-BE49-F238E27FC236}">
                  <a16:creationId xmlns:a16="http://schemas.microsoft.com/office/drawing/2014/main" id="{14AC0A97-7D79-3DBE-FB53-A9EBFD806E06}"/>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542796" y="4137"/>
              <a:ext cx="5649203" cy="6853863"/>
            </a:xfrm>
            <a:prstGeom prst="rect">
              <a:avLst/>
            </a:prstGeom>
          </p:spPr>
        </p:pic>
      </p:grpSp>
      <p:sp>
        <p:nvSpPr>
          <p:cNvPr id="2" name="Title 1">
            <a:extLst>
              <a:ext uri="{FF2B5EF4-FFF2-40B4-BE49-F238E27FC236}">
                <a16:creationId xmlns:a16="http://schemas.microsoft.com/office/drawing/2014/main" id="{51E83F98-B388-2594-BACB-E3DB652C97D5}"/>
              </a:ext>
            </a:extLst>
          </p:cNvPr>
          <p:cNvSpPr>
            <a:spLocks noGrp="1"/>
          </p:cNvSpPr>
          <p:nvPr>
            <p:ph type="title" hasCustomPrompt="1"/>
          </p:nvPr>
        </p:nvSpPr>
        <p:spPr>
          <a:xfrm>
            <a:off x="835831" y="173735"/>
            <a:ext cx="4409514" cy="2203704"/>
          </a:xfrm>
        </p:spPr>
        <p:txBody>
          <a:bodyPr anchor="b">
            <a:noAutofit/>
          </a:bodyPr>
          <a:lstStyle>
            <a:lvl1pPr>
              <a:defRPr sz="3200" cap="all" baseline="0">
                <a:solidFill>
                  <a:schemeClr val="accent3"/>
                </a:solidFill>
              </a:defRPr>
            </a:lvl1pPr>
          </a:lstStyle>
          <a:p>
            <a:r>
              <a:rPr lang="en-US" dirty="0"/>
              <a:t>Click to add title</a:t>
            </a:r>
          </a:p>
        </p:txBody>
      </p:sp>
      <p:sp>
        <p:nvSpPr>
          <p:cNvPr id="7" name="Content Placeholder 6">
            <a:extLst>
              <a:ext uri="{FF2B5EF4-FFF2-40B4-BE49-F238E27FC236}">
                <a16:creationId xmlns:a16="http://schemas.microsoft.com/office/drawing/2014/main" id="{0D9D0F3E-69D8-49F3-5D7A-71FDC4E3EEE3}"/>
              </a:ext>
            </a:extLst>
          </p:cNvPr>
          <p:cNvSpPr>
            <a:spLocks noGrp="1"/>
          </p:cNvSpPr>
          <p:nvPr>
            <p:ph sz="quarter" idx="14" hasCustomPrompt="1"/>
          </p:nvPr>
        </p:nvSpPr>
        <p:spPr>
          <a:xfrm>
            <a:off x="831850" y="3079119"/>
            <a:ext cx="4413250" cy="2752725"/>
          </a:xfrm>
        </p:spPr>
        <p:txBody>
          <a:bodyPr/>
          <a:lstStyle>
            <a:lvl1pPr>
              <a:lnSpc>
                <a:spcPct val="120000"/>
              </a:lnSpc>
              <a:spcBef>
                <a:spcPts val="1000"/>
              </a:spcBef>
              <a:defRPr sz="1800">
                <a:solidFill>
                  <a:schemeClr val="bg1"/>
                </a:solidFill>
                <a:latin typeface="+mn-lt"/>
              </a:defRPr>
            </a:lvl1pPr>
            <a:lvl2pPr>
              <a:lnSpc>
                <a:spcPct val="120000"/>
              </a:lnSpc>
              <a:spcBef>
                <a:spcPts val="1000"/>
              </a:spcBef>
              <a:buClr>
                <a:schemeClr val="accent3"/>
              </a:buClr>
              <a:defRPr sz="1600">
                <a:solidFill>
                  <a:schemeClr val="bg1"/>
                </a:solidFill>
                <a:latin typeface="+mn-lt"/>
              </a:defRPr>
            </a:lvl2pPr>
            <a:lvl3pPr>
              <a:lnSpc>
                <a:spcPct val="120000"/>
              </a:lnSpc>
              <a:spcBef>
                <a:spcPts val="1000"/>
              </a:spcBef>
              <a:buClr>
                <a:schemeClr val="accent3"/>
              </a:buClr>
              <a:defRPr sz="1400">
                <a:solidFill>
                  <a:schemeClr val="bg1"/>
                </a:solidFill>
                <a:latin typeface="+mn-lt"/>
              </a:defRPr>
            </a:lvl3pPr>
            <a:lvl4pPr>
              <a:lnSpc>
                <a:spcPct val="120000"/>
              </a:lnSpc>
              <a:spcBef>
                <a:spcPts val="1000"/>
              </a:spcBef>
              <a:buClr>
                <a:schemeClr val="accent3"/>
              </a:buClr>
              <a:defRPr sz="1200">
                <a:solidFill>
                  <a:schemeClr val="bg1"/>
                </a:solidFill>
                <a:latin typeface="+mn-lt"/>
              </a:defRPr>
            </a:lvl4pPr>
            <a:lvl5pPr>
              <a:lnSpc>
                <a:spcPct val="120000"/>
              </a:lnSpc>
              <a:spcBef>
                <a:spcPts val="1000"/>
              </a:spcBef>
              <a:buClr>
                <a:schemeClr val="accent3"/>
              </a:buClr>
              <a:defRPr sz="1200">
                <a:solidFill>
                  <a:schemeClr val="bg1"/>
                </a:solidFill>
                <a:latin typeface="+mn-lt"/>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6" name="Straight Connector 5">
            <a:extLst>
              <a:ext uri="{FF2B5EF4-FFF2-40B4-BE49-F238E27FC236}">
                <a16:creationId xmlns:a16="http://schemas.microsoft.com/office/drawing/2014/main" id="{61CFC792-44F7-2497-E19D-8FB08AFF94F7}"/>
              </a:ext>
              <a:ext uri="{C183D7F6-B498-43B3-948B-1728B52AA6E4}">
                <adec:decorative xmlns:adec="http://schemas.microsoft.com/office/drawing/2017/decorative" val="1"/>
              </a:ext>
            </a:extLst>
          </p:cNvPr>
          <p:cNvCxnSpPr>
            <a:cxnSpLocks/>
          </p:cNvCxnSpPr>
          <p:nvPr userDrawn="1"/>
        </p:nvCxnSpPr>
        <p:spPr>
          <a:xfrm>
            <a:off x="835831" y="2679192"/>
            <a:ext cx="4101929"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826071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Only">
    <p:bg>
      <p:bgPr>
        <a:gradFill>
          <a:gsLst>
            <a:gs pos="93000">
              <a:schemeClr val="tx2"/>
            </a:gs>
            <a:gs pos="81000">
              <a:schemeClr val="accent6">
                <a:lumMod val="50000"/>
              </a:schemeClr>
            </a:gs>
            <a:gs pos="27000">
              <a:schemeClr val="tx1"/>
            </a:gs>
            <a:gs pos="8000">
              <a:schemeClr val="accent4">
                <a:lumMod val="75000"/>
              </a:schemeClr>
            </a:gs>
            <a:gs pos="0">
              <a:schemeClr val="accent4"/>
            </a:gs>
            <a:gs pos="99000">
              <a:schemeClr val="tx2">
                <a:lumMod val="40000"/>
                <a:lumOff val="60000"/>
              </a:schemeClr>
            </a:gs>
          </a:gsLst>
          <a:lin ang="12600000" scaled="0"/>
        </a:gra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1BA6450-E291-DC40-F198-C02B485137B0}"/>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 y="1"/>
            <a:ext cx="12192003" cy="6857999"/>
          </a:xfrm>
          <a:prstGeom prst="rect">
            <a:avLst/>
          </a:prstGeom>
        </p:spPr>
      </p:pic>
      <p:sp>
        <p:nvSpPr>
          <p:cNvPr id="2" name="Title 1">
            <a:extLst>
              <a:ext uri="{FF2B5EF4-FFF2-40B4-BE49-F238E27FC236}">
                <a16:creationId xmlns:a16="http://schemas.microsoft.com/office/drawing/2014/main" id="{3A462FF1-D97D-8505-FE7F-8B2DB411A8B1}"/>
              </a:ext>
            </a:extLst>
          </p:cNvPr>
          <p:cNvSpPr>
            <a:spLocks noGrp="1"/>
          </p:cNvSpPr>
          <p:nvPr>
            <p:ph type="title" hasCustomPrompt="1"/>
          </p:nvPr>
        </p:nvSpPr>
        <p:spPr>
          <a:xfrm>
            <a:off x="3" y="1821180"/>
            <a:ext cx="12191994" cy="3215641"/>
          </a:xfrm>
        </p:spPr>
        <p:txBody>
          <a:bodyPr lIns="0" rIns="0" bIns="0" anchor="ctr" anchorCtr="0">
            <a:noAutofit/>
          </a:bodyPr>
          <a:lstStyle>
            <a:lvl1pPr algn="ctr">
              <a:defRPr sz="6000" kern="1200" cap="all" spc="300" baseline="0">
                <a:solidFill>
                  <a:schemeClr val="accent3">
                    <a:lumMod val="75000"/>
                  </a:schemeClr>
                </a:solidFill>
              </a:defRPr>
            </a:lvl1pPr>
          </a:lstStyle>
          <a:p>
            <a:r>
              <a:rPr lang="en-US" dirty="0"/>
              <a:t>Click to add title</a:t>
            </a:r>
          </a:p>
        </p:txBody>
      </p:sp>
    </p:spTree>
    <p:extLst>
      <p:ext uri="{BB962C8B-B14F-4D97-AF65-F5344CB8AC3E}">
        <p14:creationId xmlns:p14="http://schemas.microsoft.com/office/powerpoint/2010/main" val="163504510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3">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9A084D09-1B2D-4EE2-82A7-83196133B801}"/>
              </a:ext>
              <a:ext uri="{C183D7F6-B498-43B3-948B-1728B52AA6E4}">
                <adec:decorative xmlns:adec="http://schemas.microsoft.com/office/drawing/2017/decorative" val="1"/>
              </a:ext>
            </a:extLst>
          </p:cNvPr>
          <p:cNvGrpSpPr/>
          <p:nvPr userDrawn="1"/>
        </p:nvGrpSpPr>
        <p:grpSpPr>
          <a:xfrm>
            <a:off x="0" y="-6350"/>
            <a:ext cx="12185769" cy="6864350"/>
            <a:chOff x="0" y="-6350"/>
            <a:chExt cx="12185769" cy="6864350"/>
          </a:xfrm>
        </p:grpSpPr>
        <p:sp>
          <p:nvSpPr>
            <p:cNvPr id="4" name="Rectangle 3">
              <a:extLst>
                <a:ext uri="{FF2B5EF4-FFF2-40B4-BE49-F238E27FC236}">
                  <a16:creationId xmlns:a16="http://schemas.microsoft.com/office/drawing/2014/main" id="{53860AA6-1B14-DF89-B725-CC444E502028}"/>
                </a:ext>
                <a:ext uri="{C183D7F6-B498-43B3-948B-1728B52AA6E4}">
                  <adec:decorative xmlns:adec="http://schemas.microsoft.com/office/drawing/2017/decorative" val="1"/>
                </a:ext>
              </a:extLst>
            </p:cNvPr>
            <p:cNvSpPr/>
            <p:nvPr/>
          </p:nvSpPr>
          <p:spPr>
            <a:xfrm>
              <a:off x="0" y="-6350"/>
              <a:ext cx="6160393" cy="686435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pic>
          <p:nvPicPr>
            <p:cNvPr id="6" name="Content Placeholder 14">
              <a:extLst>
                <a:ext uri="{FF2B5EF4-FFF2-40B4-BE49-F238E27FC236}">
                  <a16:creationId xmlns:a16="http://schemas.microsoft.com/office/drawing/2014/main" id="{D172E570-D67F-4980-88C2-CF6560C1C193}"/>
                </a:ext>
                <a:ext uri="{C183D7F6-B498-43B3-948B-1728B52AA6E4}">
                  <adec:decorative xmlns:adec="http://schemas.microsoft.com/office/drawing/2017/decorative" val="1"/>
                </a:ext>
              </a:extLst>
            </p:cNvPr>
            <p:cNvPicPr>
              <a:picLocks noChangeAspect="1"/>
            </p:cNvPicPr>
            <p:nvPr/>
          </p:nvPicPr>
          <p:blipFill rotWithShape="1">
            <a:blip r:embed="rId2" cstate="screen">
              <a:alphaModFix/>
              <a:extLst>
                <a:ext uri="{28A0092B-C50C-407E-A947-70E740481C1C}">
                  <a14:useLocalDpi xmlns:a14="http://schemas.microsoft.com/office/drawing/2010/main"/>
                </a:ext>
              </a:extLst>
            </a:blip>
            <a:srcRect/>
            <a:stretch/>
          </p:blipFill>
          <p:spPr>
            <a:xfrm rot="5400000">
              <a:off x="5750267" y="410125"/>
              <a:ext cx="6845628" cy="6025377"/>
            </a:xfrm>
            <a:prstGeom prst="rect">
              <a:avLst/>
            </a:prstGeom>
          </p:spPr>
        </p:pic>
        <p:grpSp>
          <p:nvGrpSpPr>
            <p:cNvPr id="7" name="Group 6">
              <a:extLst>
                <a:ext uri="{FF2B5EF4-FFF2-40B4-BE49-F238E27FC236}">
                  <a16:creationId xmlns:a16="http://schemas.microsoft.com/office/drawing/2014/main" id="{AF90BF68-CF26-6705-CBFD-428BEB787EDB}"/>
                </a:ext>
              </a:extLst>
            </p:cNvPr>
            <p:cNvGrpSpPr/>
            <p:nvPr/>
          </p:nvGrpSpPr>
          <p:grpSpPr>
            <a:xfrm rot="10800000">
              <a:off x="5304704" y="259572"/>
              <a:ext cx="584267" cy="390181"/>
              <a:chOff x="1876516" y="596691"/>
              <a:chExt cx="584267" cy="390181"/>
            </a:xfrm>
          </p:grpSpPr>
          <p:sp>
            <p:nvSpPr>
              <p:cNvPr id="8" name="Oval 7">
                <a:extLst>
                  <a:ext uri="{FF2B5EF4-FFF2-40B4-BE49-F238E27FC236}">
                    <a16:creationId xmlns:a16="http://schemas.microsoft.com/office/drawing/2014/main" id="{1066F635-8DB9-B091-8467-D8F0327217F4}"/>
                  </a:ext>
                  <a:ext uri="{C183D7F6-B498-43B3-948B-1728B52AA6E4}">
                    <adec:decorative xmlns:adec="http://schemas.microsoft.com/office/drawing/2017/decorative" val="1"/>
                  </a:ext>
                </a:extLst>
              </p:cNvPr>
              <p:cNvSpPr/>
              <p:nvPr/>
            </p:nvSpPr>
            <p:spPr>
              <a:xfrm>
                <a:off x="1876516" y="842493"/>
                <a:ext cx="144379" cy="144379"/>
              </a:xfrm>
              <a:prstGeom prst="ellipse">
                <a:avLst/>
              </a:prstGeom>
              <a:noFill/>
              <a:ln>
                <a:solidFill>
                  <a:schemeClr val="accent4">
                    <a:lumMod val="60000"/>
                    <a:lumOff val="40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9" name="Graphic 12">
                <a:extLst>
                  <a:ext uri="{FF2B5EF4-FFF2-40B4-BE49-F238E27FC236}">
                    <a16:creationId xmlns:a16="http://schemas.microsoft.com/office/drawing/2014/main" id="{882D2FD3-A05B-400C-6347-115486FFD943}"/>
                  </a:ext>
                  <a:ext uri="{C183D7F6-B498-43B3-948B-1728B52AA6E4}">
                    <adec:decorative xmlns:adec="http://schemas.microsoft.com/office/drawing/2017/decorative" val="1"/>
                  </a:ext>
                </a:extLst>
              </p:cNvPr>
              <p:cNvSpPr/>
              <p:nvPr/>
            </p:nvSpPr>
            <p:spPr>
              <a:xfrm>
                <a:off x="2360199" y="596691"/>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grpSp>
      </p:grpSp>
      <p:sp>
        <p:nvSpPr>
          <p:cNvPr id="2" name="Title 1">
            <a:extLst>
              <a:ext uri="{FF2B5EF4-FFF2-40B4-BE49-F238E27FC236}">
                <a16:creationId xmlns:a16="http://schemas.microsoft.com/office/drawing/2014/main" id="{960459F4-C5B9-4070-46D1-2E7DA3EFBFC9}"/>
              </a:ext>
            </a:extLst>
          </p:cNvPr>
          <p:cNvSpPr>
            <a:spLocks noGrp="1"/>
          </p:cNvSpPr>
          <p:nvPr>
            <p:ph type="title"/>
          </p:nvPr>
        </p:nvSpPr>
        <p:spPr>
          <a:xfrm>
            <a:off x="838201" y="365125"/>
            <a:ext cx="4466502" cy="1936866"/>
          </a:xfrm>
        </p:spPr>
        <p:txBody>
          <a:bodyPr anchor="b"/>
          <a:lstStyle>
            <a:lvl1pPr>
              <a:defRPr sz="3200" cap="all" baseline="0">
                <a:solidFill>
                  <a:schemeClr val="accent3">
                    <a:lumMod val="75000"/>
                  </a:schemeClr>
                </a:solidFill>
              </a:defRPr>
            </a:lvl1pPr>
          </a:lstStyle>
          <a:p>
            <a:r>
              <a:rPr lang="en-US"/>
              <a:t>Click to edit Master title style</a:t>
            </a:r>
            <a:endParaRPr lang="en-US" dirty="0"/>
          </a:p>
        </p:txBody>
      </p:sp>
      <p:cxnSp>
        <p:nvCxnSpPr>
          <p:cNvPr id="5" name="Straight Connector 4">
            <a:extLst>
              <a:ext uri="{FF2B5EF4-FFF2-40B4-BE49-F238E27FC236}">
                <a16:creationId xmlns:a16="http://schemas.microsoft.com/office/drawing/2014/main" id="{34F613B1-323C-4C25-4526-1D3313A7161D}"/>
              </a:ext>
              <a:ext uri="{C183D7F6-B498-43B3-948B-1728B52AA6E4}">
                <adec:decorative xmlns:adec="http://schemas.microsoft.com/office/drawing/2017/decorative" val="1"/>
              </a:ext>
            </a:extLst>
          </p:cNvPr>
          <p:cNvCxnSpPr>
            <a:cxnSpLocks/>
          </p:cNvCxnSpPr>
          <p:nvPr userDrawn="1"/>
        </p:nvCxnSpPr>
        <p:spPr>
          <a:xfrm>
            <a:off x="835831" y="2620500"/>
            <a:ext cx="4471665"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13" name="Content Placeholder 12">
            <a:extLst>
              <a:ext uri="{FF2B5EF4-FFF2-40B4-BE49-F238E27FC236}">
                <a16:creationId xmlns:a16="http://schemas.microsoft.com/office/drawing/2014/main" id="{2D2C2143-1936-BBDA-A6A8-40B6DBD16AED}"/>
              </a:ext>
            </a:extLst>
          </p:cNvPr>
          <p:cNvSpPr>
            <a:spLocks noGrp="1"/>
          </p:cNvSpPr>
          <p:nvPr>
            <p:ph sz="quarter" idx="10" hasCustomPrompt="1"/>
          </p:nvPr>
        </p:nvSpPr>
        <p:spPr>
          <a:xfrm>
            <a:off x="838201" y="3097848"/>
            <a:ext cx="4466504" cy="3405187"/>
          </a:xfrm>
        </p:spPr>
        <p:txBody>
          <a:bodyPr/>
          <a:lstStyle>
            <a:lvl1pPr>
              <a:lnSpc>
                <a:spcPct val="120000"/>
              </a:lnSpc>
              <a:spcBef>
                <a:spcPts val="1000"/>
              </a:spcBef>
              <a:spcAft>
                <a:spcPts val="600"/>
              </a:spcAft>
              <a:defRPr sz="1800">
                <a:solidFill>
                  <a:schemeClr val="bg1"/>
                </a:solidFill>
                <a:latin typeface="+mn-lt"/>
              </a:defRPr>
            </a:lvl1pPr>
            <a:lvl2pPr>
              <a:lnSpc>
                <a:spcPct val="120000"/>
              </a:lnSpc>
              <a:spcBef>
                <a:spcPts val="1000"/>
              </a:spcBef>
              <a:spcAft>
                <a:spcPts val="600"/>
              </a:spcAft>
              <a:defRPr sz="1600">
                <a:solidFill>
                  <a:schemeClr val="bg1"/>
                </a:solidFill>
                <a:latin typeface="+mn-lt"/>
              </a:defRPr>
            </a:lvl2pPr>
            <a:lvl3pPr>
              <a:lnSpc>
                <a:spcPct val="120000"/>
              </a:lnSpc>
              <a:spcBef>
                <a:spcPts val="1000"/>
              </a:spcBef>
              <a:spcAft>
                <a:spcPts val="600"/>
              </a:spcAft>
              <a:defRPr sz="1400">
                <a:solidFill>
                  <a:schemeClr val="bg1"/>
                </a:solidFill>
                <a:latin typeface="+mn-lt"/>
              </a:defRPr>
            </a:lvl3pPr>
            <a:lvl4pPr>
              <a:lnSpc>
                <a:spcPct val="120000"/>
              </a:lnSpc>
              <a:spcBef>
                <a:spcPts val="1000"/>
              </a:spcBef>
              <a:spcAft>
                <a:spcPts val="600"/>
              </a:spcAft>
              <a:defRPr sz="1200">
                <a:solidFill>
                  <a:schemeClr val="bg1"/>
                </a:solidFill>
                <a:latin typeface="+mn-lt"/>
              </a:defRPr>
            </a:lvl4pPr>
            <a:lvl5pPr>
              <a:lnSpc>
                <a:spcPct val="120000"/>
              </a:lnSpc>
              <a:spcBef>
                <a:spcPts val="1000"/>
              </a:spcBef>
              <a:spcAft>
                <a:spcPts val="600"/>
              </a:spcAft>
              <a:defRPr sz="1200">
                <a:solidFill>
                  <a:schemeClr val="bg1"/>
                </a:solidFill>
                <a:latin typeface="+mn-lt"/>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0904071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Title and 2 column">
    <p:bg>
      <p:bgPr>
        <a:gradFill>
          <a:gsLst>
            <a:gs pos="100000">
              <a:schemeClr val="tx2"/>
            </a:gs>
            <a:gs pos="81000">
              <a:schemeClr val="accent6"/>
            </a:gs>
            <a:gs pos="31000">
              <a:srgbClr val="02090E"/>
            </a:gs>
            <a:gs pos="14000">
              <a:schemeClr val="accent4">
                <a:lumMod val="75000"/>
              </a:schemeClr>
            </a:gs>
            <a:gs pos="0">
              <a:schemeClr val="accent4"/>
            </a:gs>
          </a:gsLst>
          <a:lin ang="12600000" scaled="0"/>
        </a:gra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EB5B81B-FCE8-FE9C-8F0A-6488B25F0F6A}"/>
              </a:ext>
              <a:ext uri="{C183D7F6-B498-43B3-948B-1728B52AA6E4}">
                <adec:decorative xmlns:adec="http://schemas.microsoft.com/office/drawing/2017/decorative" val="1"/>
              </a:ext>
            </a:extLst>
          </p:cNvPr>
          <p:cNvSpPr/>
          <p:nvPr userDrawn="1"/>
        </p:nvSpPr>
        <p:spPr>
          <a:xfrm>
            <a:off x="321869" y="343814"/>
            <a:ext cx="11550701" cy="6210605"/>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321869" y="579120"/>
            <a:ext cx="11548261" cy="2733306"/>
          </a:xfrm>
        </p:spPr>
        <p:txBody>
          <a:bodyPr anchor="b">
            <a:noAutofit/>
          </a:bodyPr>
          <a:lstStyle>
            <a:lvl1pPr algn="ctr">
              <a:defRPr sz="3200" cap="all" spc="300" baseline="0"/>
            </a:lvl1pPr>
          </a:lstStyle>
          <a:p>
            <a:r>
              <a:rPr lang="en-US" dirty="0"/>
              <a:t>Click to add title</a:t>
            </a:r>
          </a:p>
        </p:txBody>
      </p:sp>
      <p:sp>
        <p:nvSpPr>
          <p:cNvPr id="7" name="Subtitle 2">
            <a:extLst>
              <a:ext uri="{FF2B5EF4-FFF2-40B4-BE49-F238E27FC236}">
                <a16:creationId xmlns:a16="http://schemas.microsoft.com/office/drawing/2014/main" id="{5F877C2F-8190-18D9-5D24-5BD7B05A29F8}"/>
              </a:ext>
            </a:extLst>
          </p:cNvPr>
          <p:cNvSpPr>
            <a:spLocks noGrp="1"/>
          </p:cNvSpPr>
          <p:nvPr>
            <p:ph type="subTitle" idx="1" hasCustomPrompt="1"/>
          </p:nvPr>
        </p:nvSpPr>
        <p:spPr>
          <a:xfrm>
            <a:off x="321868" y="3484615"/>
            <a:ext cx="11562303" cy="2387865"/>
          </a:xfrm>
        </p:spPr>
        <p:txBody>
          <a:bodyPr>
            <a:noAutofit/>
          </a:bodyPr>
          <a:lstStyle>
            <a:lvl1pPr marL="0" indent="0" algn="ctr">
              <a:buNone/>
              <a:defRPr sz="6000" b="0" i="0" cap="all" spc="600" baseline="0">
                <a:solidFill>
                  <a:schemeClr val="accent3">
                    <a:lumMod val="75000"/>
                  </a:schemeClr>
                </a:solidFill>
                <a:latin typeface="+mj-lt"/>
                <a:cs typeface="Biome Light" panose="020B03030302040208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Presentation title</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86865902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Title">
    <p:bg>
      <p:bgPr>
        <a:gradFill>
          <a:gsLst>
            <a:gs pos="100000">
              <a:schemeClr val="tx2"/>
            </a:gs>
            <a:gs pos="79000">
              <a:schemeClr val="accent6"/>
            </a:gs>
            <a:gs pos="31000">
              <a:srgbClr val="02090E"/>
            </a:gs>
            <a:gs pos="14000">
              <a:schemeClr val="accent4">
                <a:lumMod val="75000"/>
              </a:schemeClr>
            </a:gs>
            <a:gs pos="0">
              <a:schemeClr val="accent4"/>
            </a:gs>
          </a:gsLst>
          <a:lin ang="5400000" scaled="0"/>
        </a:gra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664209F-41AB-70E5-1B9E-7490900C59C9}"/>
              </a:ext>
              <a:ext uri="{C183D7F6-B498-43B3-948B-1728B52AA6E4}">
                <adec:decorative xmlns:adec="http://schemas.microsoft.com/office/drawing/2017/decorative" val="1"/>
              </a:ext>
            </a:extLst>
          </p:cNvPr>
          <p:cNvSpPr/>
          <p:nvPr userDrawn="1"/>
        </p:nvSpPr>
        <p:spPr>
          <a:xfrm>
            <a:off x="2" y="1"/>
            <a:ext cx="12191997" cy="6857998"/>
          </a:xfrm>
          <a:prstGeom prst="rect">
            <a:avLst/>
          </a:prstGeom>
          <a:gradFill flip="none" rotWithShape="1">
            <a:gsLst>
              <a:gs pos="0">
                <a:srgbClr val="1A012C"/>
              </a:gs>
              <a:gs pos="45000">
                <a:srgbClr val="1A012C">
                  <a:alpha val="50000"/>
                </a:srgbClr>
              </a:gs>
              <a:gs pos="100000">
                <a:schemeClr val="accent6">
                  <a:lumMod val="50000"/>
                  <a:alpha val="50000"/>
                </a:schemeClr>
              </a:gs>
            </a:gsLst>
            <a:path path="circle">
              <a:fillToRect l="50000" t="50000" r="50000" b="50000"/>
            </a:path>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032D3409-585B-54E2-1DCC-AC58804E4AE7}"/>
              </a:ext>
              <a:ext uri="{C183D7F6-B498-43B3-948B-1728B52AA6E4}">
                <adec:decorative xmlns:adec="http://schemas.microsoft.com/office/drawing/2017/decorative" val="1"/>
              </a:ext>
            </a:extLst>
          </p:cNvPr>
          <p:cNvSpPr/>
          <p:nvPr userDrawn="1"/>
        </p:nvSpPr>
        <p:spPr>
          <a:xfrm>
            <a:off x="1" y="-6350"/>
            <a:ext cx="6096000" cy="686435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799891" y="511762"/>
            <a:ext cx="4960830" cy="2785158"/>
          </a:xfrm>
        </p:spPr>
        <p:txBody>
          <a:bodyPr anchor="b">
            <a:noAutofit/>
          </a:bodyPr>
          <a:lstStyle>
            <a:lvl1pPr algn="l">
              <a:defRPr sz="2400" cap="all" spc="300" baseline="0"/>
            </a:lvl1pPr>
          </a:lstStyle>
          <a:p>
            <a:r>
              <a:rPr lang="en-US" dirty="0"/>
              <a:t>Click to add title</a:t>
            </a:r>
          </a:p>
        </p:txBody>
      </p:sp>
      <p:sp>
        <p:nvSpPr>
          <p:cNvPr id="8" name="Subtitle 2">
            <a:extLst>
              <a:ext uri="{FF2B5EF4-FFF2-40B4-BE49-F238E27FC236}">
                <a16:creationId xmlns:a16="http://schemas.microsoft.com/office/drawing/2014/main" id="{E47B8A5C-E279-DB0B-E9D3-927417876125}"/>
              </a:ext>
            </a:extLst>
          </p:cNvPr>
          <p:cNvSpPr>
            <a:spLocks noGrp="1"/>
          </p:cNvSpPr>
          <p:nvPr>
            <p:ph type="subTitle" idx="1" hasCustomPrompt="1"/>
          </p:nvPr>
        </p:nvSpPr>
        <p:spPr>
          <a:xfrm>
            <a:off x="802640" y="3484615"/>
            <a:ext cx="4958081" cy="2387865"/>
          </a:xfrm>
        </p:spPr>
        <p:txBody>
          <a:bodyPr>
            <a:noAutofit/>
          </a:bodyPr>
          <a:lstStyle>
            <a:lvl1pPr marL="0" indent="0" algn="l">
              <a:buNone/>
              <a:defRPr sz="3200" b="0" i="0" cap="all" spc="600" baseline="0">
                <a:solidFill>
                  <a:schemeClr val="accent3">
                    <a:lumMod val="75000"/>
                  </a:schemeClr>
                </a:solidFill>
                <a:latin typeface="+mj-lt"/>
                <a:cs typeface="Biome Light" panose="020B03030302040208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0" name="Picture Placeholder 9">
            <a:extLst>
              <a:ext uri="{FF2B5EF4-FFF2-40B4-BE49-F238E27FC236}">
                <a16:creationId xmlns:a16="http://schemas.microsoft.com/office/drawing/2014/main" id="{D386C402-C5C5-2A54-C618-62673AD93CB4}"/>
              </a:ext>
            </a:extLst>
          </p:cNvPr>
          <p:cNvSpPr>
            <a:spLocks noGrp="1"/>
          </p:cNvSpPr>
          <p:nvPr>
            <p:ph type="pic" sz="quarter" idx="13"/>
          </p:nvPr>
        </p:nvSpPr>
        <p:spPr>
          <a:xfrm>
            <a:off x="6497638" y="336550"/>
            <a:ext cx="5322887" cy="6184900"/>
          </a:xfrm>
        </p:spPr>
        <p:txBody>
          <a:bodyPr/>
          <a:lstStyle>
            <a:lvl1pPr algn="ctr">
              <a:defRPr sz="2000"/>
            </a:lvl1pPr>
          </a:lstStyle>
          <a:p>
            <a:r>
              <a:rPr lang="en-US"/>
              <a:t>Click icon to add picture</a:t>
            </a:r>
            <a:endParaRPr lang="en-US" dirty="0"/>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Presentation title</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368321855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6_Title and 2 column">
    <p:bg>
      <p:bgPr>
        <a:gradFill>
          <a:gsLst>
            <a:gs pos="100000">
              <a:schemeClr val="tx2"/>
            </a:gs>
            <a:gs pos="79000">
              <a:schemeClr val="accent6"/>
            </a:gs>
            <a:gs pos="55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pic>
        <p:nvPicPr>
          <p:cNvPr id="4" name="Content Placeholder 14">
            <a:extLst>
              <a:ext uri="{FF2B5EF4-FFF2-40B4-BE49-F238E27FC236}">
                <a16:creationId xmlns:a16="http://schemas.microsoft.com/office/drawing/2014/main" id="{318CE367-BBCB-F4AB-635F-4C9995EAE350}"/>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6350"/>
            <a:ext cx="2356339" cy="6853863"/>
          </a:xfrm>
          <a:prstGeom prst="rect">
            <a:avLst/>
          </a:prstGeom>
        </p:spPr>
      </p:pic>
      <p:sp>
        <p:nvSpPr>
          <p:cNvPr id="5" name="Rectangle 4">
            <a:extLst>
              <a:ext uri="{FF2B5EF4-FFF2-40B4-BE49-F238E27FC236}">
                <a16:creationId xmlns:a16="http://schemas.microsoft.com/office/drawing/2014/main" id="{5CE3FBBA-81E2-31F1-EF51-02706B5B5C0A}"/>
              </a:ext>
              <a:ext uri="{C183D7F6-B498-43B3-948B-1728B52AA6E4}">
                <adec:decorative xmlns:adec="http://schemas.microsoft.com/office/drawing/2017/decorative" val="1"/>
              </a:ext>
            </a:extLst>
          </p:cNvPr>
          <p:cNvSpPr/>
          <p:nvPr userDrawn="1"/>
        </p:nvSpPr>
        <p:spPr>
          <a:xfrm>
            <a:off x="2356339" y="-6350"/>
            <a:ext cx="9831801" cy="686435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cxnSp>
        <p:nvCxnSpPr>
          <p:cNvPr id="6" name="Straight Connector 5">
            <a:extLst>
              <a:ext uri="{FF2B5EF4-FFF2-40B4-BE49-F238E27FC236}">
                <a16:creationId xmlns:a16="http://schemas.microsoft.com/office/drawing/2014/main" id="{9AD3746D-3CD1-FFA5-0019-AD0C588B1924}"/>
              </a:ext>
              <a:ext uri="{C183D7F6-B498-43B3-948B-1728B52AA6E4}">
                <adec:decorative xmlns:adec="http://schemas.microsoft.com/office/drawing/2017/decorative" val="1"/>
              </a:ext>
            </a:extLst>
          </p:cNvPr>
          <p:cNvCxnSpPr>
            <a:cxnSpLocks/>
          </p:cNvCxnSpPr>
          <p:nvPr userDrawn="1"/>
        </p:nvCxnSpPr>
        <p:spPr>
          <a:xfrm>
            <a:off x="3305669" y="2002443"/>
            <a:ext cx="7922116"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3305669" y="113097"/>
            <a:ext cx="7420819" cy="1656304"/>
          </a:xfrm>
        </p:spPr>
        <p:txBody>
          <a:bodyPr lIns="0" anchor="b">
            <a:noAutofit/>
          </a:bodyPr>
          <a:lstStyle>
            <a:lvl1pPr algn="l">
              <a:defRPr sz="3200" cap="all" spc="0" baseline="0">
                <a:solidFill>
                  <a:schemeClr val="accent3">
                    <a:lumMod val="75000"/>
                  </a:schemeClr>
                </a:solidFill>
              </a:defRPr>
            </a:lvl1pPr>
          </a:lstStyle>
          <a:p>
            <a:r>
              <a:rPr lang="en-US" dirty="0"/>
              <a:t>Click to add title</a:t>
            </a:r>
          </a:p>
        </p:txBody>
      </p:sp>
      <p:sp>
        <p:nvSpPr>
          <p:cNvPr id="13" name="Content Placeholder 12">
            <a:extLst>
              <a:ext uri="{FF2B5EF4-FFF2-40B4-BE49-F238E27FC236}">
                <a16:creationId xmlns:a16="http://schemas.microsoft.com/office/drawing/2014/main" id="{B9624CF4-7769-4663-3361-39136F5E20C8}"/>
              </a:ext>
            </a:extLst>
          </p:cNvPr>
          <p:cNvSpPr>
            <a:spLocks noGrp="1"/>
          </p:cNvSpPr>
          <p:nvPr>
            <p:ph sz="quarter" idx="31" hasCustomPrompt="1"/>
          </p:nvPr>
        </p:nvSpPr>
        <p:spPr>
          <a:xfrm>
            <a:off x="3305669" y="2470150"/>
            <a:ext cx="7420819" cy="3676649"/>
          </a:xfrm>
        </p:spPr>
        <p:txBody>
          <a:bodyPr/>
          <a:lstStyle>
            <a:lvl1pPr marL="285750" indent="-285750">
              <a:lnSpc>
                <a:spcPct val="120000"/>
              </a:lnSpc>
              <a:spcBef>
                <a:spcPts val="1000"/>
              </a:spcBef>
              <a:spcAft>
                <a:spcPts val="600"/>
              </a:spcAft>
              <a:buClr>
                <a:schemeClr val="accent3"/>
              </a:buClr>
              <a:buFont typeface="Arial" panose="020B0604020202020204" pitchFamily="34" charset="0"/>
              <a:buChar char="•"/>
              <a:defRPr sz="1800">
                <a:solidFill>
                  <a:schemeClr val="bg1"/>
                </a:solidFill>
                <a:latin typeface="+mn-lt"/>
              </a:defRPr>
            </a:lvl1pPr>
            <a:lvl2pPr marL="800100" indent="-342900">
              <a:lnSpc>
                <a:spcPct val="120000"/>
              </a:lnSpc>
              <a:spcBef>
                <a:spcPts val="1000"/>
              </a:spcBef>
              <a:spcAft>
                <a:spcPts val="600"/>
              </a:spcAft>
              <a:buClr>
                <a:schemeClr val="accent3"/>
              </a:buClr>
              <a:buFont typeface="Arial" panose="020B0604020202020204" pitchFamily="34" charset="0"/>
              <a:buChar char="•"/>
              <a:defRPr sz="1600">
                <a:solidFill>
                  <a:schemeClr val="bg1"/>
                </a:solidFill>
                <a:latin typeface="+mn-lt"/>
              </a:defRPr>
            </a:lvl2pPr>
            <a:lvl3pPr marL="1257300" indent="-342900">
              <a:lnSpc>
                <a:spcPct val="120000"/>
              </a:lnSpc>
              <a:spcBef>
                <a:spcPts val="1000"/>
              </a:spcBef>
              <a:spcAft>
                <a:spcPts val="600"/>
              </a:spcAft>
              <a:buClr>
                <a:schemeClr val="accent3"/>
              </a:buClr>
              <a:buFont typeface="Arial" panose="020B0604020202020204" pitchFamily="34" charset="0"/>
              <a:buChar char="•"/>
              <a:defRPr sz="1400">
                <a:solidFill>
                  <a:schemeClr val="bg1"/>
                </a:solidFill>
                <a:latin typeface="+mn-lt"/>
              </a:defRPr>
            </a:lvl3pPr>
            <a:lvl4pPr marL="1657350" indent="-285750">
              <a:lnSpc>
                <a:spcPct val="120000"/>
              </a:lnSpc>
              <a:spcBef>
                <a:spcPts val="1000"/>
              </a:spcBef>
              <a:spcAft>
                <a:spcPts val="600"/>
              </a:spcAft>
              <a:buClr>
                <a:schemeClr val="accent3"/>
              </a:buClr>
              <a:buFont typeface="Arial" panose="020B0604020202020204" pitchFamily="34" charset="0"/>
              <a:buChar char="•"/>
              <a:defRPr sz="1200">
                <a:solidFill>
                  <a:schemeClr val="bg1"/>
                </a:solidFill>
                <a:latin typeface="+mn-lt"/>
              </a:defRPr>
            </a:lvl4pPr>
            <a:lvl5pPr marL="2114550" indent="-285750">
              <a:lnSpc>
                <a:spcPct val="120000"/>
              </a:lnSpc>
              <a:spcBef>
                <a:spcPts val="1000"/>
              </a:spcBef>
              <a:spcAft>
                <a:spcPts val="600"/>
              </a:spcAft>
              <a:buClr>
                <a:schemeClr val="accent3"/>
              </a:buClr>
              <a:buFont typeface="Arial" panose="020B0604020202020204" pitchFamily="34" charset="0"/>
              <a:buChar char="•"/>
              <a:defRPr sz="1200">
                <a:solidFill>
                  <a:schemeClr val="bg1"/>
                </a:solidFill>
                <a:latin typeface="+mn-lt"/>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Presentation title</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102802670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Title and 2 column">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361F2FA-20C7-5447-C138-CE2CA1867FE7}"/>
              </a:ext>
              <a:ext uri="{C183D7F6-B498-43B3-948B-1728B52AA6E4}">
                <adec:decorative xmlns:adec="http://schemas.microsoft.com/office/drawing/2017/decorative" val="1"/>
              </a:ext>
            </a:extLst>
          </p:cNvPr>
          <p:cNvGrpSpPr/>
          <p:nvPr userDrawn="1"/>
        </p:nvGrpSpPr>
        <p:grpSpPr>
          <a:xfrm>
            <a:off x="3" y="2"/>
            <a:ext cx="12191997" cy="6857998"/>
            <a:chOff x="3" y="2"/>
            <a:chExt cx="12191997" cy="6857998"/>
          </a:xfrm>
        </p:grpSpPr>
        <p:sp>
          <p:nvSpPr>
            <p:cNvPr id="21" name="Rectangle 20">
              <a:extLst>
                <a:ext uri="{FF2B5EF4-FFF2-40B4-BE49-F238E27FC236}">
                  <a16:creationId xmlns:a16="http://schemas.microsoft.com/office/drawing/2014/main" id="{DFEDD626-82E4-71C6-25F1-CDA46B7B3F39}"/>
                </a:ext>
              </a:extLst>
            </p:cNvPr>
            <p:cNvSpPr/>
            <p:nvPr/>
          </p:nvSpPr>
          <p:spPr>
            <a:xfrm>
              <a:off x="3" y="2"/>
              <a:ext cx="12191997" cy="6857998"/>
            </a:xfrm>
            <a:prstGeom prst="rect">
              <a:avLst/>
            </a:prstGeom>
            <a:gradFill flip="none" rotWithShape="1">
              <a:gsLst>
                <a:gs pos="0">
                  <a:srgbClr val="1A012C"/>
                </a:gs>
                <a:gs pos="45000">
                  <a:srgbClr val="1A012C">
                    <a:alpha val="50000"/>
                  </a:srgbClr>
                </a:gs>
                <a:gs pos="100000">
                  <a:schemeClr val="accent6">
                    <a:lumMod val="50000"/>
                    <a:alpha val="50000"/>
                  </a:schemeClr>
                </a:gs>
              </a:gsLst>
              <a:path path="circle">
                <a:fillToRect l="50000" t="50000" r="50000" b="50000"/>
              </a:path>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a:extLst>
                <a:ext uri="{FF2B5EF4-FFF2-40B4-BE49-F238E27FC236}">
                  <a16:creationId xmlns:a16="http://schemas.microsoft.com/office/drawing/2014/main" id="{CDC952AF-CE06-54F7-CB4A-1722F90AC3DF}"/>
                </a:ext>
                <a:ext uri="{C183D7F6-B498-43B3-948B-1728B52AA6E4}">
                  <adec:decorative xmlns:adec="http://schemas.microsoft.com/office/drawing/2017/decorative" val="1"/>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3" y="2"/>
              <a:ext cx="12191994" cy="6857996"/>
            </a:xfrm>
            <a:prstGeom prst="rect">
              <a:avLst/>
            </a:prstGeom>
          </p:spPr>
        </p:pic>
        <p:grpSp>
          <p:nvGrpSpPr>
            <p:cNvPr id="11" name="Group 10">
              <a:extLst>
                <a:ext uri="{FF2B5EF4-FFF2-40B4-BE49-F238E27FC236}">
                  <a16:creationId xmlns:a16="http://schemas.microsoft.com/office/drawing/2014/main" id="{6E6EDFF3-843B-AAE9-DB73-423142606F52}"/>
                </a:ext>
              </a:extLst>
            </p:cNvPr>
            <p:cNvGrpSpPr/>
            <p:nvPr/>
          </p:nvGrpSpPr>
          <p:grpSpPr>
            <a:xfrm rot="5400000">
              <a:off x="1645776" y="1222395"/>
              <a:ext cx="431603" cy="412684"/>
              <a:chOff x="1870859" y="869908"/>
              <a:chExt cx="431603" cy="412684"/>
            </a:xfrm>
          </p:grpSpPr>
          <p:sp>
            <p:nvSpPr>
              <p:cNvPr id="12" name="Graphic 15">
                <a:extLst>
                  <a:ext uri="{FF2B5EF4-FFF2-40B4-BE49-F238E27FC236}">
                    <a16:creationId xmlns:a16="http://schemas.microsoft.com/office/drawing/2014/main" id="{312F4F85-6C79-201D-E20D-64CD4728E4C8}"/>
                  </a:ext>
                  <a:ext uri="{C183D7F6-B498-43B3-948B-1728B52AA6E4}">
                    <adec:decorative xmlns:adec="http://schemas.microsoft.com/office/drawing/2017/decorative" val="1"/>
                  </a:ext>
                </a:extLst>
              </p:cNvPr>
              <p:cNvSpPr/>
              <p:nvPr/>
            </p:nvSpPr>
            <p:spPr>
              <a:xfrm rot="10800000">
                <a:off x="1870859" y="1154576"/>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13" name="Graphic 12">
                <a:extLst>
                  <a:ext uri="{FF2B5EF4-FFF2-40B4-BE49-F238E27FC236}">
                    <a16:creationId xmlns:a16="http://schemas.microsoft.com/office/drawing/2014/main" id="{01D71DAD-ECC6-A850-88E4-A4EDCF494A24}"/>
                  </a:ext>
                  <a:ext uri="{C183D7F6-B498-43B3-948B-1728B52AA6E4}">
                    <adec:decorative xmlns:adec="http://schemas.microsoft.com/office/drawing/2017/decorative" val="1"/>
                  </a:ext>
                </a:extLst>
              </p:cNvPr>
              <p:cNvSpPr/>
              <p:nvPr/>
            </p:nvSpPr>
            <p:spPr>
              <a:xfrm>
                <a:off x="2256743" y="869908"/>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grpSp>
        <p:grpSp>
          <p:nvGrpSpPr>
            <p:cNvPr id="14" name="Group 13">
              <a:extLst>
                <a:ext uri="{FF2B5EF4-FFF2-40B4-BE49-F238E27FC236}">
                  <a16:creationId xmlns:a16="http://schemas.microsoft.com/office/drawing/2014/main" id="{C632CC6D-6024-2368-8EBA-4B7A2D6428BC}"/>
                </a:ext>
              </a:extLst>
            </p:cNvPr>
            <p:cNvGrpSpPr/>
            <p:nvPr/>
          </p:nvGrpSpPr>
          <p:grpSpPr>
            <a:xfrm rot="20626702">
              <a:off x="10248169" y="5448942"/>
              <a:ext cx="431603" cy="412684"/>
              <a:chOff x="1870859" y="869908"/>
              <a:chExt cx="431603" cy="412684"/>
            </a:xfrm>
          </p:grpSpPr>
          <p:sp>
            <p:nvSpPr>
              <p:cNvPr id="6" name="Graphic 15">
                <a:extLst>
                  <a:ext uri="{FF2B5EF4-FFF2-40B4-BE49-F238E27FC236}">
                    <a16:creationId xmlns:a16="http://schemas.microsoft.com/office/drawing/2014/main" id="{B05BE7BE-7D54-A09B-8A67-6B28CF6BB6C0}"/>
                  </a:ext>
                  <a:ext uri="{C183D7F6-B498-43B3-948B-1728B52AA6E4}">
                    <adec:decorative xmlns:adec="http://schemas.microsoft.com/office/drawing/2017/decorative" val="1"/>
                  </a:ext>
                </a:extLst>
              </p:cNvPr>
              <p:cNvSpPr/>
              <p:nvPr/>
            </p:nvSpPr>
            <p:spPr>
              <a:xfrm rot="10800000">
                <a:off x="1870859" y="1154576"/>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7" name="Graphic 12">
                <a:extLst>
                  <a:ext uri="{FF2B5EF4-FFF2-40B4-BE49-F238E27FC236}">
                    <a16:creationId xmlns:a16="http://schemas.microsoft.com/office/drawing/2014/main" id="{258346A9-F75C-6704-EEED-CF7A8A0F8010}"/>
                  </a:ext>
                  <a:ext uri="{C183D7F6-B498-43B3-948B-1728B52AA6E4}">
                    <adec:decorative xmlns:adec="http://schemas.microsoft.com/office/drawing/2017/decorative" val="1"/>
                  </a:ext>
                </a:extLst>
              </p:cNvPr>
              <p:cNvSpPr/>
              <p:nvPr/>
            </p:nvSpPr>
            <p:spPr>
              <a:xfrm>
                <a:off x="2256743" y="869908"/>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grpSp>
      </p:grpSp>
      <p:sp>
        <p:nvSpPr>
          <p:cNvPr id="2" name="Title 1">
            <a:extLst>
              <a:ext uri="{FF2B5EF4-FFF2-40B4-BE49-F238E27FC236}">
                <a16:creationId xmlns:a16="http://schemas.microsoft.com/office/drawing/2014/main" id="{782CC39D-03B1-4933-F236-462B5862EBEC}"/>
              </a:ext>
            </a:extLst>
          </p:cNvPr>
          <p:cNvSpPr>
            <a:spLocks noGrp="1"/>
          </p:cNvSpPr>
          <p:nvPr>
            <p:ph type="title"/>
          </p:nvPr>
        </p:nvSpPr>
        <p:spPr>
          <a:xfrm>
            <a:off x="2932448" y="264160"/>
            <a:ext cx="6327105" cy="3373973"/>
          </a:xfrm>
        </p:spPr>
        <p:txBody>
          <a:bodyPr anchor="b"/>
          <a:lstStyle>
            <a:lvl1pPr algn="ctr">
              <a:defRPr sz="3200" cap="all" spc="600" baseline="0">
                <a:solidFill>
                  <a:schemeClr val="accent3">
                    <a:lumMod val="75000"/>
                  </a:schemeClr>
                </a:solidFill>
              </a:defRPr>
            </a:lvl1pPr>
          </a:lstStyle>
          <a:p>
            <a:r>
              <a:rPr lang="en-US"/>
              <a:t>Click to edit Master title style</a:t>
            </a:r>
            <a:endParaRPr lang="en-US" dirty="0"/>
          </a:p>
        </p:txBody>
      </p:sp>
      <p:sp>
        <p:nvSpPr>
          <p:cNvPr id="5" name="Subtitle 2">
            <a:extLst>
              <a:ext uri="{FF2B5EF4-FFF2-40B4-BE49-F238E27FC236}">
                <a16:creationId xmlns:a16="http://schemas.microsoft.com/office/drawing/2014/main" id="{F711CA51-49DC-62CA-F147-F286B1C9DBD9}"/>
              </a:ext>
            </a:extLst>
          </p:cNvPr>
          <p:cNvSpPr>
            <a:spLocks noGrp="1"/>
          </p:cNvSpPr>
          <p:nvPr>
            <p:ph type="subTitle" idx="1" hasCustomPrompt="1"/>
          </p:nvPr>
        </p:nvSpPr>
        <p:spPr>
          <a:xfrm>
            <a:off x="2932448" y="3962135"/>
            <a:ext cx="6327105" cy="2653771"/>
          </a:xfrm>
        </p:spPr>
        <p:txBody>
          <a:bodyPr>
            <a:noAutofit/>
          </a:bodyPr>
          <a:lstStyle>
            <a:lvl1pPr marL="0" indent="0" algn="ctr">
              <a:buNone/>
              <a:defRPr sz="1800" b="0" i="0" cap="all" spc="300" baseline="0">
                <a:solidFill>
                  <a:schemeClr val="bg1"/>
                </a:solidFill>
                <a:latin typeface="+mj-lt"/>
                <a:cs typeface="Biome Light" panose="020B03030302040208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Tree>
    <p:extLst>
      <p:ext uri="{BB962C8B-B14F-4D97-AF65-F5344CB8AC3E}">
        <p14:creationId xmlns:p14="http://schemas.microsoft.com/office/powerpoint/2010/main" val="111834145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7_Title and 2 column">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9C7D5518-914C-92E3-E9EC-26752C9F05AD}"/>
              </a:ext>
              <a:ext uri="{C183D7F6-B498-43B3-948B-1728B52AA6E4}">
                <adec:decorative xmlns:adec="http://schemas.microsoft.com/office/drawing/2017/decorative" val="1"/>
              </a:ext>
            </a:extLst>
          </p:cNvPr>
          <p:cNvGrpSpPr/>
          <p:nvPr userDrawn="1"/>
        </p:nvGrpSpPr>
        <p:grpSpPr>
          <a:xfrm>
            <a:off x="-1" y="-6350"/>
            <a:ext cx="12192000" cy="6864350"/>
            <a:chOff x="-1" y="-6350"/>
            <a:chExt cx="12192000" cy="6864350"/>
          </a:xfrm>
        </p:grpSpPr>
        <p:sp>
          <p:nvSpPr>
            <p:cNvPr id="4" name="Rectangle 3">
              <a:extLst>
                <a:ext uri="{FF2B5EF4-FFF2-40B4-BE49-F238E27FC236}">
                  <a16:creationId xmlns:a16="http://schemas.microsoft.com/office/drawing/2014/main" id="{C82D0B82-F74C-65EF-3BF6-8EEA16F36B7D}"/>
                </a:ext>
                <a:ext uri="{C183D7F6-B498-43B3-948B-1728B52AA6E4}">
                  <adec:decorative xmlns:adec="http://schemas.microsoft.com/office/drawing/2017/decorative" val="1"/>
                </a:ext>
              </a:extLst>
            </p:cNvPr>
            <p:cNvSpPr/>
            <p:nvPr/>
          </p:nvSpPr>
          <p:spPr>
            <a:xfrm>
              <a:off x="1428750" y="-6350"/>
              <a:ext cx="10763249" cy="686435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pic>
          <p:nvPicPr>
            <p:cNvPr id="6" name="Picture 5" descr="A blue and purple spiral&#10;&#10;Description automatically generated">
              <a:extLst>
                <a:ext uri="{FF2B5EF4-FFF2-40B4-BE49-F238E27FC236}">
                  <a16:creationId xmlns:a16="http://schemas.microsoft.com/office/drawing/2014/main" id="{44E12326-9CF4-38EC-1BAF-1F994F220899}"/>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b="-93"/>
            <a:stretch/>
          </p:blipFill>
          <p:spPr>
            <a:xfrm flipH="1">
              <a:off x="-1" y="0"/>
              <a:ext cx="1428751" cy="6858000"/>
            </a:xfrm>
            <a:prstGeom prst="rect">
              <a:avLst/>
            </a:prstGeom>
          </p:spPr>
        </p:pic>
        <p:grpSp>
          <p:nvGrpSpPr>
            <p:cNvPr id="7" name="Group 6">
              <a:extLst>
                <a:ext uri="{FF2B5EF4-FFF2-40B4-BE49-F238E27FC236}">
                  <a16:creationId xmlns:a16="http://schemas.microsoft.com/office/drawing/2014/main" id="{AD5C1D9C-B114-FC6A-9213-7287D39EAD9F}"/>
                </a:ext>
              </a:extLst>
            </p:cNvPr>
            <p:cNvGrpSpPr/>
            <p:nvPr/>
          </p:nvGrpSpPr>
          <p:grpSpPr>
            <a:xfrm>
              <a:off x="10649689" y="4382998"/>
              <a:ext cx="754139" cy="1865729"/>
              <a:chOff x="653351" y="2693558"/>
              <a:chExt cx="754139" cy="1865729"/>
            </a:xfrm>
          </p:grpSpPr>
          <p:sp>
            <p:nvSpPr>
              <p:cNvPr id="11" name="Graphic 15">
                <a:extLst>
                  <a:ext uri="{FF2B5EF4-FFF2-40B4-BE49-F238E27FC236}">
                    <a16:creationId xmlns:a16="http://schemas.microsoft.com/office/drawing/2014/main" id="{2BC89B10-C93E-8CE5-73B3-F6049168C313}"/>
                  </a:ext>
                  <a:ext uri="{C183D7F6-B498-43B3-948B-1728B52AA6E4}">
                    <adec:decorative xmlns:adec="http://schemas.microsoft.com/office/drawing/2017/decorative" val="1"/>
                  </a:ext>
                </a:extLst>
              </p:cNvPr>
              <p:cNvSpPr/>
              <p:nvPr/>
            </p:nvSpPr>
            <p:spPr>
              <a:xfrm>
                <a:off x="1098137" y="2693558"/>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12" name="Graphic 12">
                <a:extLst>
                  <a:ext uri="{FF2B5EF4-FFF2-40B4-BE49-F238E27FC236}">
                    <a16:creationId xmlns:a16="http://schemas.microsoft.com/office/drawing/2014/main" id="{39DB2AA2-9661-AC91-932D-2F1BEC47BD84}"/>
                  </a:ext>
                  <a:ext uri="{C183D7F6-B498-43B3-948B-1728B52AA6E4}">
                    <adec:decorative xmlns:adec="http://schemas.microsoft.com/office/drawing/2017/decorative" val="1"/>
                  </a:ext>
                </a:extLst>
              </p:cNvPr>
              <p:cNvSpPr/>
              <p:nvPr/>
            </p:nvSpPr>
            <p:spPr>
              <a:xfrm>
                <a:off x="1306906" y="3837599"/>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
            <p:nvSpPr>
              <p:cNvPr id="13" name="Graphic 12">
                <a:extLst>
                  <a:ext uri="{FF2B5EF4-FFF2-40B4-BE49-F238E27FC236}">
                    <a16:creationId xmlns:a16="http://schemas.microsoft.com/office/drawing/2014/main" id="{86C9AC9B-3792-E880-03FE-D46FB046AB63}"/>
                  </a:ext>
                  <a:ext uri="{C183D7F6-B498-43B3-948B-1728B52AA6E4}">
                    <adec:decorative xmlns:adec="http://schemas.microsoft.com/office/drawing/2017/decorative" val="1"/>
                  </a:ext>
                </a:extLst>
              </p:cNvPr>
              <p:cNvSpPr/>
              <p:nvPr/>
            </p:nvSpPr>
            <p:spPr>
              <a:xfrm>
                <a:off x="653351" y="4521502"/>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grpSp>
        <p:grpSp>
          <p:nvGrpSpPr>
            <p:cNvPr id="8" name="Group 7">
              <a:extLst>
                <a:ext uri="{FF2B5EF4-FFF2-40B4-BE49-F238E27FC236}">
                  <a16:creationId xmlns:a16="http://schemas.microsoft.com/office/drawing/2014/main" id="{1142A133-65D6-D958-C0CD-E8D45B9BD7BB}"/>
                </a:ext>
              </a:extLst>
            </p:cNvPr>
            <p:cNvGrpSpPr/>
            <p:nvPr/>
          </p:nvGrpSpPr>
          <p:grpSpPr>
            <a:xfrm>
              <a:off x="1870859" y="869908"/>
              <a:ext cx="431603" cy="412684"/>
              <a:chOff x="1870859" y="869908"/>
              <a:chExt cx="431603" cy="412684"/>
            </a:xfrm>
          </p:grpSpPr>
          <p:sp>
            <p:nvSpPr>
              <p:cNvPr id="9" name="Graphic 15">
                <a:extLst>
                  <a:ext uri="{FF2B5EF4-FFF2-40B4-BE49-F238E27FC236}">
                    <a16:creationId xmlns:a16="http://schemas.microsoft.com/office/drawing/2014/main" id="{A746B023-387D-4EAC-052B-60F131E6E707}"/>
                  </a:ext>
                  <a:ext uri="{C183D7F6-B498-43B3-948B-1728B52AA6E4}">
                    <adec:decorative xmlns:adec="http://schemas.microsoft.com/office/drawing/2017/decorative" val="1"/>
                  </a:ext>
                </a:extLst>
              </p:cNvPr>
              <p:cNvSpPr/>
              <p:nvPr/>
            </p:nvSpPr>
            <p:spPr>
              <a:xfrm rot="10800000">
                <a:off x="1870859" y="1154576"/>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10" name="Graphic 12">
                <a:extLst>
                  <a:ext uri="{FF2B5EF4-FFF2-40B4-BE49-F238E27FC236}">
                    <a16:creationId xmlns:a16="http://schemas.microsoft.com/office/drawing/2014/main" id="{20760125-21CF-A296-3EA7-3C6C0E9BCB2F}"/>
                  </a:ext>
                  <a:ext uri="{C183D7F6-B498-43B3-948B-1728B52AA6E4}">
                    <adec:decorative xmlns:adec="http://schemas.microsoft.com/office/drawing/2017/decorative" val="1"/>
                  </a:ext>
                </a:extLst>
              </p:cNvPr>
              <p:cNvSpPr/>
              <p:nvPr/>
            </p:nvSpPr>
            <p:spPr>
              <a:xfrm>
                <a:off x="2256743" y="869908"/>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grpSp>
      </p:grpSp>
      <p:cxnSp>
        <p:nvCxnSpPr>
          <p:cNvPr id="14" name="Straight Connector 13">
            <a:extLst>
              <a:ext uri="{FF2B5EF4-FFF2-40B4-BE49-F238E27FC236}">
                <a16:creationId xmlns:a16="http://schemas.microsoft.com/office/drawing/2014/main" id="{7F851D11-41E3-33F2-CBA6-B2A9A5A2A517}"/>
              </a:ext>
              <a:ext uri="{C183D7F6-B498-43B3-948B-1728B52AA6E4}">
                <adec:decorative xmlns:adec="http://schemas.microsoft.com/office/drawing/2017/decorative" val="1"/>
              </a:ext>
            </a:extLst>
          </p:cNvPr>
          <p:cNvCxnSpPr>
            <a:cxnSpLocks/>
          </p:cNvCxnSpPr>
          <p:nvPr userDrawn="1"/>
        </p:nvCxnSpPr>
        <p:spPr>
          <a:xfrm>
            <a:off x="2369139" y="2002443"/>
            <a:ext cx="8873530"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2399620" y="162560"/>
            <a:ext cx="8843050" cy="1616904"/>
          </a:xfrm>
        </p:spPr>
        <p:txBody>
          <a:bodyPr lIns="0" anchor="b">
            <a:noAutofit/>
          </a:bodyPr>
          <a:lstStyle>
            <a:lvl1pPr algn="l">
              <a:defRPr sz="3200" cap="all" spc="0" baseline="0">
                <a:solidFill>
                  <a:schemeClr val="accent3">
                    <a:lumMod val="75000"/>
                  </a:schemeClr>
                </a:solidFill>
              </a:defRPr>
            </a:lvl1pPr>
          </a:lstStyle>
          <a:p>
            <a:r>
              <a:rPr lang="en-US" dirty="0"/>
              <a:t>Click to add title</a:t>
            </a:r>
          </a:p>
        </p:txBody>
      </p:sp>
      <p:sp>
        <p:nvSpPr>
          <p:cNvPr id="5" name="Content Placeholder 4">
            <a:extLst>
              <a:ext uri="{FF2B5EF4-FFF2-40B4-BE49-F238E27FC236}">
                <a16:creationId xmlns:a16="http://schemas.microsoft.com/office/drawing/2014/main" id="{A2003C5A-BF21-DE87-0ED1-3E2D0F32B5D8}"/>
              </a:ext>
            </a:extLst>
          </p:cNvPr>
          <p:cNvSpPr>
            <a:spLocks noGrp="1"/>
          </p:cNvSpPr>
          <p:nvPr>
            <p:ph sz="quarter" idx="35" hasCustomPrompt="1"/>
          </p:nvPr>
        </p:nvSpPr>
        <p:spPr>
          <a:xfrm>
            <a:off x="2373002" y="2474811"/>
            <a:ext cx="4015098" cy="3528397"/>
          </a:xfrm>
        </p:spPr>
        <p:txBody>
          <a:bodyPr/>
          <a:lstStyle>
            <a:lvl1pPr marL="0" indent="0">
              <a:lnSpc>
                <a:spcPct val="120000"/>
              </a:lnSpc>
              <a:spcBef>
                <a:spcPts val="1000"/>
              </a:spcBef>
              <a:buClr>
                <a:schemeClr val="accent6"/>
              </a:buClr>
              <a:buFont typeface="Arial" panose="020B0604020202020204" pitchFamily="34" charset="0"/>
              <a:buNone/>
              <a:defRPr sz="1800" spc="0" baseline="0">
                <a:solidFill>
                  <a:schemeClr val="bg1"/>
                </a:solidFill>
                <a:latin typeface="+mn-lt"/>
              </a:defRPr>
            </a:lvl1pPr>
            <a:lvl2pPr marL="283464" indent="-285750">
              <a:lnSpc>
                <a:spcPct val="120000"/>
              </a:lnSpc>
              <a:spcBef>
                <a:spcPts val="1000"/>
              </a:spcBef>
              <a:buClr>
                <a:schemeClr val="accent3">
                  <a:lumMod val="75000"/>
                </a:schemeClr>
              </a:buClr>
              <a:buFont typeface="Arial" panose="020B0604020202020204" pitchFamily="34" charset="0"/>
              <a:buChar char="•"/>
              <a:defRPr sz="1800" spc="0">
                <a:solidFill>
                  <a:schemeClr val="bg1"/>
                </a:solidFill>
              </a:defRPr>
            </a:lvl2pPr>
            <a:lvl3pPr marL="566928" indent="-285750">
              <a:lnSpc>
                <a:spcPct val="120000"/>
              </a:lnSpc>
              <a:spcBef>
                <a:spcPts val="1000"/>
              </a:spcBef>
              <a:buClr>
                <a:schemeClr val="accent3">
                  <a:lumMod val="75000"/>
                </a:schemeClr>
              </a:buClr>
              <a:buFont typeface="Arial" panose="020B0604020202020204" pitchFamily="34" charset="0"/>
              <a:buChar char="•"/>
              <a:defRPr sz="1800" spc="0">
                <a:solidFill>
                  <a:schemeClr val="bg1"/>
                </a:solidFill>
              </a:defRPr>
            </a:lvl3pPr>
            <a:lvl4pPr marL="859536" indent="-285750">
              <a:lnSpc>
                <a:spcPct val="120000"/>
              </a:lnSpc>
              <a:spcBef>
                <a:spcPts val="1000"/>
              </a:spcBef>
              <a:buClr>
                <a:schemeClr val="accent3">
                  <a:lumMod val="75000"/>
                </a:schemeClr>
              </a:buClr>
              <a:buFont typeface="Arial" panose="020B0604020202020204" pitchFamily="34" charset="0"/>
              <a:buChar char="•"/>
              <a:defRPr sz="1800" spc="0">
                <a:solidFill>
                  <a:schemeClr val="bg1"/>
                </a:solidFill>
              </a:defRPr>
            </a:lvl4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21" name="Content Placeholder 4">
            <a:extLst>
              <a:ext uri="{FF2B5EF4-FFF2-40B4-BE49-F238E27FC236}">
                <a16:creationId xmlns:a16="http://schemas.microsoft.com/office/drawing/2014/main" id="{D77F99A7-26FA-422E-43E9-C76B4A56E44A}"/>
              </a:ext>
            </a:extLst>
          </p:cNvPr>
          <p:cNvSpPr>
            <a:spLocks noGrp="1"/>
          </p:cNvSpPr>
          <p:nvPr>
            <p:ph sz="quarter" idx="36" hasCustomPrompt="1"/>
          </p:nvPr>
        </p:nvSpPr>
        <p:spPr>
          <a:xfrm>
            <a:off x="6995159" y="2474811"/>
            <a:ext cx="4227332" cy="3528397"/>
          </a:xfrm>
        </p:spPr>
        <p:txBody>
          <a:bodyPr/>
          <a:lstStyle>
            <a:lvl1pPr marL="0" indent="0">
              <a:lnSpc>
                <a:spcPct val="120000"/>
              </a:lnSpc>
              <a:spcBef>
                <a:spcPts val="1000"/>
              </a:spcBef>
              <a:buClr>
                <a:schemeClr val="accent6"/>
              </a:buClr>
              <a:buFont typeface="Arial" panose="020B0604020202020204" pitchFamily="34" charset="0"/>
              <a:buNone/>
              <a:defRPr sz="1800" spc="0" baseline="0">
                <a:solidFill>
                  <a:schemeClr val="bg1"/>
                </a:solidFill>
                <a:latin typeface="+mn-lt"/>
              </a:defRPr>
            </a:lvl1pPr>
            <a:lvl2pPr marL="283464" indent="-285750">
              <a:lnSpc>
                <a:spcPct val="120000"/>
              </a:lnSpc>
              <a:spcBef>
                <a:spcPts val="1000"/>
              </a:spcBef>
              <a:buClr>
                <a:schemeClr val="accent3">
                  <a:lumMod val="75000"/>
                </a:schemeClr>
              </a:buClr>
              <a:buFont typeface="Arial" panose="020B0604020202020204" pitchFamily="34" charset="0"/>
              <a:buChar char="•"/>
              <a:defRPr sz="1800" spc="0">
                <a:solidFill>
                  <a:schemeClr val="bg1"/>
                </a:solidFill>
              </a:defRPr>
            </a:lvl2pPr>
            <a:lvl3pPr marL="566928" indent="-285750">
              <a:lnSpc>
                <a:spcPct val="120000"/>
              </a:lnSpc>
              <a:spcBef>
                <a:spcPts val="1000"/>
              </a:spcBef>
              <a:buClr>
                <a:schemeClr val="accent3">
                  <a:lumMod val="75000"/>
                </a:schemeClr>
              </a:buClr>
              <a:buFont typeface="Arial" panose="020B0604020202020204" pitchFamily="34" charset="0"/>
              <a:buChar char="•"/>
              <a:defRPr sz="1800" spc="0">
                <a:solidFill>
                  <a:schemeClr val="bg1"/>
                </a:solidFill>
              </a:defRPr>
            </a:lvl3pPr>
            <a:lvl4pPr marL="859536" indent="-285750">
              <a:lnSpc>
                <a:spcPct val="120000"/>
              </a:lnSpc>
              <a:spcBef>
                <a:spcPts val="1000"/>
              </a:spcBef>
              <a:buClr>
                <a:schemeClr val="accent3">
                  <a:lumMod val="75000"/>
                </a:schemeClr>
              </a:buClr>
              <a:buFont typeface="Arial" panose="020B0604020202020204" pitchFamily="34" charset="0"/>
              <a:buChar char="•"/>
              <a:defRPr sz="1800" spc="0">
                <a:solidFill>
                  <a:schemeClr val="bg1"/>
                </a:solidFill>
              </a:defRPr>
            </a:lvl4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Presentation title</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127582842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8_Title and 2 column">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7247A-846A-F316-B494-69B42CBF34DD}"/>
              </a:ext>
              <a:ext uri="{C183D7F6-B498-43B3-948B-1728B52AA6E4}">
                <adec:decorative xmlns:adec="http://schemas.microsoft.com/office/drawing/2017/decorative" val="1"/>
              </a:ext>
            </a:extLst>
          </p:cNvPr>
          <p:cNvSpPr/>
          <p:nvPr userDrawn="1"/>
        </p:nvSpPr>
        <p:spPr>
          <a:xfrm>
            <a:off x="321869" y="343814"/>
            <a:ext cx="11550701" cy="6210605"/>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cxnSp>
        <p:nvCxnSpPr>
          <p:cNvPr id="4" name="Straight Connector 3">
            <a:extLst>
              <a:ext uri="{FF2B5EF4-FFF2-40B4-BE49-F238E27FC236}">
                <a16:creationId xmlns:a16="http://schemas.microsoft.com/office/drawing/2014/main" id="{884B3AF6-983E-0901-0045-6CDF4E93E1BA}"/>
              </a:ext>
              <a:ext uri="{C183D7F6-B498-43B3-948B-1728B52AA6E4}">
                <adec:decorative xmlns:adec="http://schemas.microsoft.com/office/drawing/2017/decorative" val="1"/>
              </a:ext>
            </a:extLst>
          </p:cNvPr>
          <p:cNvCxnSpPr>
            <a:cxnSpLocks/>
          </p:cNvCxnSpPr>
          <p:nvPr userDrawn="1"/>
        </p:nvCxnSpPr>
        <p:spPr>
          <a:xfrm>
            <a:off x="807039" y="1983705"/>
            <a:ext cx="10435630"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3C5B7647-403E-A66E-6CF4-0D3A99AA5154}"/>
              </a:ext>
              <a:ext uri="{C183D7F6-B498-43B3-948B-1728B52AA6E4}">
                <adec:decorative xmlns:adec="http://schemas.microsoft.com/office/drawing/2017/decorative" val="1"/>
              </a:ext>
            </a:extLst>
          </p:cNvPr>
          <p:cNvGrpSpPr/>
          <p:nvPr userDrawn="1"/>
        </p:nvGrpSpPr>
        <p:grpSpPr>
          <a:xfrm rot="10800000" flipH="1">
            <a:off x="10488530" y="4210019"/>
            <a:ext cx="754139" cy="1865729"/>
            <a:chOff x="653351" y="2693558"/>
            <a:chExt cx="754139" cy="1865729"/>
          </a:xfrm>
        </p:grpSpPr>
        <p:sp>
          <p:nvSpPr>
            <p:cNvPr id="10" name="Graphic 15">
              <a:extLst>
                <a:ext uri="{FF2B5EF4-FFF2-40B4-BE49-F238E27FC236}">
                  <a16:creationId xmlns:a16="http://schemas.microsoft.com/office/drawing/2014/main" id="{E48E731E-FEF1-9C59-64B0-9CB6E8853912}"/>
                </a:ext>
                <a:ext uri="{C183D7F6-B498-43B3-948B-1728B52AA6E4}">
                  <adec:decorative xmlns:adec="http://schemas.microsoft.com/office/drawing/2017/decorative" val="1"/>
                </a:ext>
              </a:extLst>
            </p:cNvPr>
            <p:cNvSpPr/>
            <p:nvPr/>
          </p:nvSpPr>
          <p:spPr>
            <a:xfrm>
              <a:off x="1098137" y="2693558"/>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11" name="Graphic 12">
              <a:extLst>
                <a:ext uri="{FF2B5EF4-FFF2-40B4-BE49-F238E27FC236}">
                  <a16:creationId xmlns:a16="http://schemas.microsoft.com/office/drawing/2014/main" id="{AFE83BB3-4D12-8E20-CA93-1834D7F0A434}"/>
                </a:ext>
                <a:ext uri="{C183D7F6-B498-43B3-948B-1728B52AA6E4}">
                  <adec:decorative xmlns:adec="http://schemas.microsoft.com/office/drawing/2017/decorative" val="1"/>
                </a:ext>
              </a:extLst>
            </p:cNvPr>
            <p:cNvSpPr/>
            <p:nvPr/>
          </p:nvSpPr>
          <p:spPr>
            <a:xfrm>
              <a:off x="1306906" y="3837599"/>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
          <p:nvSpPr>
            <p:cNvPr id="12" name="Graphic 12">
              <a:extLst>
                <a:ext uri="{FF2B5EF4-FFF2-40B4-BE49-F238E27FC236}">
                  <a16:creationId xmlns:a16="http://schemas.microsoft.com/office/drawing/2014/main" id="{3EB1D810-BC05-6C0E-0DE4-3604EBAADCC3}"/>
                </a:ext>
                <a:ext uri="{C183D7F6-B498-43B3-948B-1728B52AA6E4}">
                  <adec:decorative xmlns:adec="http://schemas.microsoft.com/office/drawing/2017/decorative" val="1"/>
                </a:ext>
              </a:extLst>
            </p:cNvPr>
            <p:cNvSpPr/>
            <p:nvPr/>
          </p:nvSpPr>
          <p:spPr>
            <a:xfrm>
              <a:off x="653351" y="4521502"/>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grp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741680" y="430482"/>
            <a:ext cx="10500989" cy="1327464"/>
          </a:xfrm>
        </p:spPr>
        <p:txBody>
          <a:bodyPr anchor="b">
            <a:noAutofit/>
          </a:bodyPr>
          <a:lstStyle>
            <a:lvl1pPr algn="l">
              <a:defRPr sz="3200" cap="all" spc="0" baseline="0">
                <a:solidFill>
                  <a:schemeClr val="accent3">
                    <a:lumMod val="75000"/>
                  </a:schemeClr>
                </a:solidFill>
              </a:defRPr>
            </a:lvl1pPr>
          </a:lstStyle>
          <a:p>
            <a:r>
              <a:rPr lang="en-US" dirty="0"/>
              <a:t>Click to add title</a:t>
            </a:r>
          </a:p>
        </p:txBody>
      </p:sp>
      <p:sp>
        <p:nvSpPr>
          <p:cNvPr id="5" name="Content Placeholder 4">
            <a:extLst>
              <a:ext uri="{FF2B5EF4-FFF2-40B4-BE49-F238E27FC236}">
                <a16:creationId xmlns:a16="http://schemas.microsoft.com/office/drawing/2014/main" id="{A2003C5A-BF21-DE87-0ED1-3E2D0F32B5D8}"/>
              </a:ext>
            </a:extLst>
          </p:cNvPr>
          <p:cNvSpPr>
            <a:spLocks noGrp="1"/>
          </p:cNvSpPr>
          <p:nvPr>
            <p:ph sz="quarter" idx="35" hasCustomPrompt="1"/>
          </p:nvPr>
        </p:nvSpPr>
        <p:spPr>
          <a:xfrm>
            <a:off x="807038" y="2465539"/>
            <a:ext cx="3774587" cy="3723753"/>
          </a:xfrm>
        </p:spPr>
        <p:txBody>
          <a:bodyPr/>
          <a:lstStyle>
            <a:lvl1pPr marL="342900" indent="-342900">
              <a:lnSpc>
                <a:spcPct val="120000"/>
              </a:lnSpc>
              <a:spcBef>
                <a:spcPts val="1000"/>
              </a:spcBef>
              <a:buClr>
                <a:schemeClr val="accent3">
                  <a:lumMod val="75000"/>
                </a:schemeClr>
              </a:buClr>
              <a:buFont typeface="+mj-lt"/>
              <a:buAutoNum type="arabicPeriod"/>
              <a:defRPr sz="1800" spc="0" baseline="0">
                <a:solidFill>
                  <a:schemeClr val="bg1"/>
                </a:solidFill>
                <a:latin typeface="+mn-lt"/>
              </a:defRPr>
            </a:lvl1pPr>
            <a:lvl2pPr marL="626364" indent="-342900">
              <a:lnSpc>
                <a:spcPct val="120000"/>
              </a:lnSpc>
              <a:spcBef>
                <a:spcPts val="1000"/>
              </a:spcBef>
              <a:buClr>
                <a:schemeClr val="accent3">
                  <a:lumMod val="75000"/>
                </a:schemeClr>
              </a:buClr>
              <a:buFont typeface="+mj-lt"/>
              <a:buAutoNum type="alphaLcPeriod"/>
              <a:defRPr sz="1800" spc="0">
                <a:solidFill>
                  <a:schemeClr val="bg1"/>
                </a:solidFill>
                <a:latin typeface="+mn-lt"/>
              </a:defRPr>
            </a:lvl2pPr>
            <a:lvl3pPr marL="918972" indent="-342900">
              <a:lnSpc>
                <a:spcPct val="120000"/>
              </a:lnSpc>
              <a:spcBef>
                <a:spcPts val="1000"/>
              </a:spcBef>
              <a:buClr>
                <a:schemeClr val="accent3">
                  <a:lumMod val="75000"/>
                </a:schemeClr>
              </a:buClr>
              <a:buFont typeface="+mj-lt"/>
              <a:buAutoNum type="arabicParenR"/>
              <a:defRPr sz="1800" spc="0">
                <a:solidFill>
                  <a:schemeClr val="bg1"/>
                </a:solidFill>
                <a:latin typeface="+mn-lt"/>
              </a:defRPr>
            </a:lvl3pPr>
            <a:lvl4pPr marL="1209294" indent="-342900">
              <a:lnSpc>
                <a:spcPct val="120000"/>
              </a:lnSpc>
              <a:spcBef>
                <a:spcPts val="1000"/>
              </a:spcBef>
              <a:buClr>
                <a:schemeClr val="accent3">
                  <a:lumMod val="75000"/>
                </a:schemeClr>
              </a:buClr>
              <a:buFont typeface="+mj-lt"/>
              <a:buAutoNum type="alphaLcParenR"/>
              <a:defRPr sz="1800" spc="0">
                <a:solidFill>
                  <a:schemeClr val="bg1"/>
                </a:solidFill>
                <a:latin typeface="+mn-lt"/>
              </a:defRPr>
            </a:lvl4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19" name="Content Placeholder 4">
            <a:extLst>
              <a:ext uri="{FF2B5EF4-FFF2-40B4-BE49-F238E27FC236}">
                <a16:creationId xmlns:a16="http://schemas.microsoft.com/office/drawing/2014/main" id="{39870F08-C2AE-9AF7-58DE-EEA8A48BEDA9}"/>
              </a:ext>
            </a:extLst>
          </p:cNvPr>
          <p:cNvSpPr>
            <a:spLocks noGrp="1"/>
          </p:cNvSpPr>
          <p:nvPr>
            <p:ph sz="quarter" idx="36" hasCustomPrompt="1"/>
          </p:nvPr>
        </p:nvSpPr>
        <p:spPr>
          <a:xfrm>
            <a:off x="4927600" y="2465539"/>
            <a:ext cx="6315069" cy="3723753"/>
          </a:xfrm>
        </p:spPr>
        <p:txBody>
          <a:bodyPr/>
          <a:lstStyle>
            <a:lvl1pPr marL="0" indent="0">
              <a:lnSpc>
                <a:spcPct val="120000"/>
              </a:lnSpc>
              <a:spcBef>
                <a:spcPts val="1000"/>
              </a:spcBef>
              <a:buClr>
                <a:schemeClr val="accent6"/>
              </a:buClr>
              <a:buFont typeface="Arial" panose="020B0604020202020204" pitchFamily="34" charset="0"/>
              <a:buNone/>
              <a:defRPr sz="1800" spc="0" baseline="0">
                <a:solidFill>
                  <a:schemeClr val="bg1"/>
                </a:solidFill>
                <a:latin typeface="+mn-lt"/>
              </a:defRPr>
            </a:lvl1pPr>
            <a:lvl2pPr marL="283464" indent="-285750">
              <a:lnSpc>
                <a:spcPct val="120000"/>
              </a:lnSpc>
              <a:spcBef>
                <a:spcPts val="1000"/>
              </a:spcBef>
              <a:buClr>
                <a:schemeClr val="accent3">
                  <a:lumMod val="75000"/>
                </a:schemeClr>
              </a:buClr>
              <a:buFont typeface="Arial" panose="020B0604020202020204" pitchFamily="34" charset="0"/>
              <a:buChar char="•"/>
              <a:defRPr sz="1800" spc="0">
                <a:solidFill>
                  <a:schemeClr val="bg1"/>
                </a:solidFill>
                <a:latin typeface="+mn-lt"/>
              </a:defRPr>
            </a:lvl2pPr>
            <a:lvl3pPr marL="566928" indent="-285750">
              <a:lnSpc>
                <a:spcPct val="120000"/>
              </a:lnSpc>
              <a:spcBef>
                <a:spcPts val="1000"/>
              </a:spcBef>
              <a:buClr>
                <a:schemeClr val="accent3">
                  <a:lumMod val="75000"/>
                </a:schemeClr>
              </a:buClr>
              <a:buFont typeface="Arial" panose="020B0604020202020204" pitchFamily="34" charset="0"/>
              <a:buChar char="•"/>
              <a:defRPr sz="1800" spc="0">
                <a:solidFill>
                  <a:schemeClr val="bg1"/>
                </a:solidFill>
                <a:latin typeface="+mn-lt"/>
              </a:defRPr>
            </a:lvl3pPr>
            <a:lvl4pPr marL="859536" indent="-285750">
              <a:lnSpc>
                <a:spcPct val="120000"/>
              </a:lnSpc>
              <a:spcBef>
                <a:spcPts val="1000"/>
              </a:spcBef>
              <a:buClr>
                <a:schemeClr val="accent3">
                  <a:lumMod val="75000"/>
                </a:schemeClr>
              </a:buClr>
              <a:buFont typeface="Arial" panose="020B0604020202020204" pitchFamily="34" charset="0"/>
              <a:buChar char="•"/>
              <a:defRPr sz="1800" spc="0">
                <a:solidFill>
                  <a:schemeClr val="bg1"/>
                </a:solidFill>
                <a:latin typeface="+mn-lt"/>
              </a:defRPr>
            </a:lvl4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Presentation title</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96622275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chemeClr val="tx1"/>
            </a:gs>
            <a:gs pos="99000">
              <a:srgbClr val="05202E"/>
            </a:gs>
          </a:gsLst>
          <a:lin ang="5400000" scaled="1"/>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C3EA418-19D1-0D4D-BE52-40A86E32FBF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12BAE0C-5187-A64D-A481-E69245670354}"/>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F9759C05-48F5-9346-8256-5B61C6990EC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noAutofit/>
          </a:bodyPr>
          <a:lstStyle>
            <a:lvl1pPr algn="l">
              <a:defRPr sz="1200">
                <a:solidFill>
                  <a:schemeClr val="bg1"/>
                </a:solidFill>
                <a:latin typeface="+mj-lt"/>
                <a:cs typeface="Biome" panose="020B0503030204020804" pitchFamily="34" charset="0"/>
              </a:defRPr>
            </a:lvl1pPr>
          </a:lstStyle>
          <a:p>
            <a:endParaRPr lang="en-US" dirty="0"/>
          </a:p>
        </p:txBody>
      </p:sp>
      <p:sp>
        <p:nvSpPr>
          <p:cNvPr id="5" name="Footer Placeholder 4">
            <a:extLst>
              <a:ext uri="{FF2B5EF4-FFF2-40B4-BE49-F238E27FC236}">
                <a16:creationId xmlns:a16="http://schemas.microsoft.com/office/drawing/2014/main" id="{84175D63-7351-9C4A-AEE0-10E27B3B645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bg1"/>
                </a:solidFill>
                <a:latin typeface="+mj-lt"/>
                <a:cs typeface="Biome" panose="020B0503030204020804" pitchFamily="34" charset="0"/>
              </a:defRPr>
            </a:lvl1pPr>
          </a:lstStyle>
          <a:p>
            <a:r>
              <a:rPr lang="en-US" dirty="0"/>
              <a:t>Presentation title</a:t>
            </a:r>
          </a:p>
        </p:txBody>
      </p:sp>
      <p:sp>
        <p:nvSpPr>
          <p:cNvPr id="6" name="Slide Number Placeholder 5">
            <a:extLst>
              <a:ext uri="{FF2B5EF4-FFF2-40B4-BE49-F238E27FC236}">
                <a16:creationId xmlns:a16="http://schemas.microsoft.com/office/drawing/2014/main" id="{7350889F-2BBA-5F45-95BC-BEA66881675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noAutofit/>
          </a:bodyPr>
          <a:lstStyle>
            <a:lvl1pPr algn="r">
              <a:defRPr sz="1200">
                <a:solidFill>
                  <a:schemeClr val="bg1"/>
                </a:solidFill>
                <a:latin typeface="+mj-lt"/>
                <a:cs typeface="Biome" panose="020B0503030204020804" pitchFamily="34" charset="0"/>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1955693199"/>
      </p:ext>
    </p:extLst>
  </p:cSld>
  <p:clrMap bg1="lt1" tx1="dk1" bg2="lt2" tx2="dk2" accent1="accent1" accent2="accent2" accent3="accent3" accent4="accent4" accent5="accent5" accent6="accent6" hlink="hlink" folHlink="folHlink"/>
  <p:sldLayoutIdLst>
    <p:sldLayoutId id="2147483657" r:id="rId1"/>
    <p:sldLayoutId id="2147483679" r:id="rId2"/>
    <p:sldLayoutId id="2147483669" r:id="rId3"/>
    <p:sldLayoutId id="2147483672" r:id="rId4"/>
    <p:sldLayoutId id="2147483673" r:id="rId5"/>
    <p:sldLayoutId id="2147483674" r:id="rId6"/>
    <p:sldLayoutId id="2147483671" r:id="rId7"/>
    <p:sldLayoutId id="2147483675" r:id="rId8"/>
    <p:sldLayoutId id="2147483676" r:id="rId9"/>
    <p:sldLayoutId id="2147483670" r:id="rId10"/>
    <p:sldLayoutId id="2147483677" r:id="rId11"/>
    <p:sldLayoutId id="2147483678" r:id="rId12"/>
    <p:sldLayoutId id="2147483664" r:id="rId13"/>
    <p:sldLayoutId id="2147483663" r:id="rId14"/>
  </p:sldLayoutIdLst>
  <p:hf hdr="0" ftr="0" dt="0"/>
  <p:txStyles>
    <p:titleStyle>
      <a:lvl1pPr algn="l" defTabSz="914400" rtl="0" eaLnBrk="1" latinLnBrk="0" hangingPunct="1">
        <a:lnSpc>
          <a:spcPct val="90000"/>
        </a:lnSpc>
        <a:spcBef>
          <a:spcPct val="0"/>
        </a:spcBef>
        <a:buNone/>
        <a:defRPr sz="4400" kern="1200" spc="300" baseline="0">
          <a:solidFill>
            <a:schemeClr val="bg1"/>
          </a:solidFill>
          <a:latin typeface="+mj-lt"/>
          <a:ea typeface="+mj-ea"/>
          <a:cs typeface="Biome" panose="020B05030302040208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accent3"/>
          </a:solidFill>
          <a:latin typeface="+mj-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12.xml"/><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kv"/><Relationship Id="rId1" Type="http://schemas.microsoft.com/office/2007/relationships/media" Target="../media/media1.mkv"/><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10.xml"/><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image" Target="../media/image31.sv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hyperlink" Target="https://cansuborak.github.io/" TargetMode="External"/><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18.png"/><Relationship Id="rId2" Type="http://schemas.openxmlformats.org/officeDocument/2006/relationships/diagramData" Target="../diagrams/data1.xml"/><Relationship Id="rId1" Type="http://schemas.openxmlformats.org/officeDocument/2006/relationships/slideLayout" Target="../slideLayouts/slideLayout9.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997874EA-2F67-60CD-631F-5A787057F8CE}"/>
              </a:ext>
            </a:extLst>
          </p:cNvPr>
          <p:cNvSpPr>
            <a:spLocks noGrp="1"/>
          </p:cNvSpPr>
          <p:nvPr>
            <p:ph type="title"/>
          </p:nvPr>
        </p:nvSpPr>
        <p:spPr>
          <a:xfrm>
            <a:off x="0" y="304799"/>
            <a:ext cx="12191998" cy="3215641"/>
          </a:xfrm>
        </p:spPr>
        <p:txBody>
          <a:bodyPr anchor="b"/>
          <a:lstStyle/>
          <a:p>
            <a:r>
              <a:rPr lang="en-US" dirty="0"/>
              <a:t>Mash </a:t>
            </a:r>
            <a:r>
              <a:rPr lang="en-US" dirty="0" err="1"/>
              <a:t>atmS</a:t>
            </a:r>
            <a:endParaRPr lang="en-US" dirty="0"/>
          </a:p>
        </p:txBody>
      </p:sp>
      <p:sp>
        <p:nvSpPr>
          <p:cNvPr id="9" name="Subtitle 3">
            <a:extLst>
              <a:ext uri="{FF2B5EF4-FFF2-40B4-BE49-F238E27FC236}">
                <a16:creationId xmlns:a16="http://schemas.microsoft.com/office/drawing/2014/main" id="{2981AB9E-AF0F-CAD0-2DD2-D640FB871E66}"/>
              </a:ext>
            </a:extLst>
          </p:cNvPr>
          <p:cNvSpPr>
            <a:spLocks noGrp="1"/>
          </p:cNvSpPr>
          <p:nvPr>
            <p:ph type="subTitle" idx="1"/>
          </p:nvPr>
        </p:nvSpPr>
        <p:spPr>
          <a:xfrm>
            <a:off x="3" y="3670628"/>
            <a:ext cx="12191997" cy="2577772"/>
          </a:xfrm>
        </p:spPr>
        <p:txBody>
          <a:bodyPr/>
          <a:lstStyle/>
          <a:p>
            <a:r>
              <a:rPr lang="en-US" b="0" i="0" dirty="0">
                <a:solidFill>
                  <a:srgbClr val="FFFFFF"/>
                </a:solidFill>
                <a:effectLst/>
                <a:latin typeface="Open Sans" panose="020B0606030504020204" pitchFamily="34" charset="0"/>
              </a:rPr>
              <a:t>ATM Services</a:t>
            </a:r>
            <a:endParaRPr lang="en-US" dirty="0"/>
          </a:p>
        </p:txBody>
      </p:sp>
    </p:spTree>
    <p:extLst>
      <p:ext uri="{BB962C8B-B14F-4D97-AF65-F5344CB8AC3E}">
        <p14:creationId xmlns:p14="http://schemas.microsoft.com/office/powerpoint/2010/main" val="24980314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23903F-3F96-1BA5-FEF9-4B9BEC99F71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61D78F3-F7A2-2332-C1A5-E6600C97848C}"/>
              </a:ext>
            </a:extLst>
          </p:cNvPr>
          <p:cNvSpPr>
            <a:spLocks noGrp="1"/>
          </p:cNvSpPr>
          <p:nvPr>
            <p:ph type="title"/>
          </p:nvPr>
        </p:nvSpPr>
        <p:spPr>
          <a:xfrm>
            <a:off x="314848" y="3511296"/>
            <a:ext cx="11548261" cy="1281368"/>
          </a:xfrm>
        </p:spPr>
        <p:txBody>
          <a:bodyPr/>
          <a:lstStyle/>
          <a:p>
            <a:r>
              <a:rPr lang="en-US" dirty="0"/>
              <a:t>Data Cleaning and Preprocessing</a:t>
            </a:r>
          </a:p>
        </p:txBody>
      </p:sp>
      <p:sp>
        <p:nvSpPr>
          <p:cNvPr id="4" name="Subtitle 3">
            <a:extLst>
              <a:ext uri="{FF2B5EF4-FFF2-40B4-BE49-F238E27FC236}">
                <a16:creationId xmlns:a16="http://schemas.microsoft.com/office/drawing/2014/main" id="{2D008C24-46BE-34A2-FE56-3CA16D545F80}"/>
              </a:ext>
            </a:extLst>
          </p:cNvPr>
          <p:cNvSpPr>
            <a:spLocks noGrp="1"/>
          </p:cNvSpPr>
          <p:nvPr>
            <p:ph type="subTitle" idx="1"/>
          </p:nvPr>
        </p:nvSpPr>
        <p:spPr>
          <a:xfrm>
            <a:off x="314848" y="550349"/>
            <a:ext cx="11562303" cy="2387865"/>
          </a:xfrm>
        </p:spPr>
        <p:txBody>
          <a:bodyPr/>
          <a:lstStyle/>
          <a:p>
            <a:endParaRPr lang="en-US" dirty="0"/>
          </a:p>
          <a:p>
            <a:endParaRPr lang="en-US" dirty="0"/>
          </a:p>
          <a:p>
            <a:r>
              <a:rPr lang="en-US" dirty="0"/>
              <a:t>Data Analysis &amp; Feature Design </a:t>
            </a:r>
          </a:p>
        </p:txBody>
      </p:sp>
      <p:sp>
        <p:nvSpPr>
          <p:cNvPr id="3" name="Slide Number Placeholder 2">
            <a:extLst>
              <a:ext uri="{FF2B5EF4-FFF2-40B4-BE49-F238E27FC236}">
                <a16:creationId xmlns:a16="http://schemas.microsoft.com/office/drawing/2014/main" id="{4A62F233-7745-0C22-4BFD-63EBFC7BD3F1}"/>
              </a:ext>
            </a:extLst>
          </p:cNvPr>
          <p:cNvSpPr>
            <a:spLocks noGrp="1"/>
          </p:cNvSpPr>
          <p:nvPr>
            <p:ph type="sldNum" sz="quarter" idx="12"/>
          </p:nvPr>
        </p:nvSpPr>
        <p:spPr>
          <a:xfrm>
            <a:off x="9140971" y="6226198"/>
            <a:ext cx="2743200" cy="365125"/>
          </a:xfrm>
        </p:spPr>
        <p:txBody>
          <a:bodyPr/>
          <a:lstStyle/>
          <a:p>
            <a:fld id="{FE024F78-56A6-7740-B68D-8D4D026EDF3F}" type="slidenum">
              <a:rPr lang="en-US" smtClean="0"/>
              <a:pPr/>
              <a:t>10</a:t>
            </a:fld>
            <a:endParaRPr lang="en-US" dirty="0"/>
          </a:p>
        </p:txBody>
      </p:sp>
    </p:spTree>
    <p:extLst>
      <p:ext uri="{BB962C8B-B14F-4D97-AF65-F5344CB8AC3E}">
        <p14:creationId xmlns:p14="http://schemas.microsoft.com/office/powerpoint/2010/main" val="6707309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100000">
              <a:schemeClr val="tx2"/>
            </a:gs>
            <a:gs pos="79000">
              <a:schemeClr val="accent6"/>
            </a:gs>
            <a:gs pos="31000">
              <a:srgbClr val="02090E"/>
            </a:gs>
            <a:gs pos="14000">
              <a:schemeClr val="accent4">
                <a:lumMod val="75000"/>
              </a:schemeClr>
            </a:gs>
            <a:gs pos="0">
              <a:schemeClr val="accent4"/>
            </a:gs>
          </a:gsLst>
          <a:lin ang="5400000" scaled="0"/>
        </a:gradFill>
        <a:effectLst/>
      </p:bgPr>
    </p:bg>
    <p:spTree>
      <p:nvGrpSpPr>
        <p:cNvPr id="1" name="">
          <a:extLst>
            <a:ext uri="{FF2B5EF4-FFF2-40B4-BE49-F238E27FC236}">
              <a16:creationId xmlns:a16="http://schemas.microsoft.com/office/drawing/2014/main" id="{D8EE340D-15ED-62F4-80F6-7192FF367EA1}"/>
            </a:ext>
          </a:extLst>
        </p:cNvPr>
        <p:cNvGrpSpPr/>
        <p:nvPr/>
      </p:nvGrpSpPr>
      <p:grpSpPr>
        <a:xfrm>
          <a:off x="0" y="0"/>
          <a:ext cx="0" cy="0"/>
          <a:chOff x="0" y="0"/>
          <a:chExt cx="0" cy="0"/>
        </a:xfrm>
      </p:grpSpPr>
      <p:sp>
        <p:nvSpPr>
          <p:cNvPr id="5" name="Subtitle 4">
            <a:extLst>
              <a:ext uri="{FF2B5EF4-FFF2-40B4-BE49-F238E27FC236}">
                <a16:creationId xmlns:a16="http://schemas.microsoft.com/office/drawing/2014/main" id="{85D17C80-BA48-DD17-71A0-5D7823CE3A67}"/>
              </a:ext>
            </a:extLst>
          </p:cNvPr>
          <p:cNvSpPr>
            <a:spLocks noGrp="1"/>
          </p:cNvSpPr>
          <p:nvPr>
            <p:ph type="subTitle" idx="1"/>
          </p:nvPr>
        </p:nvSpPr>
        <p:spPr>
          <a:xfrm>
            <a:off x="519176" y="790420"/>
            <a:ext cx="4958081" cy="1068795"/>
          </a:xfrm>
        </p:spPr>
        <p:txBody>
          <a:bodyPr/>
          <a:lstStyle/>
          <a:p>
            <a:r>
              <a:rPr lang="en-US"/>
              <a:t>Data cleaning</a:t>
            </a:r>
            <a:endParaRPr lang="en-US" dirty="0"/>
          </a:p>
        </p:txBody>
      </p:sp>
      <p:sp>
        <p:nvSpPr>
          <p:cNvPr id="4" name="Slide Number Placeholder 3">
            <a:extLst>
              <a:ext uri="{FF2B5EF4-FFF2-40B4-BE49-F238E27FC236}">
                <a16:creationId xmlns:a16="http://schemas.microsoft.com/office/drawing/2014/main" id="{43C53620-88AC-9B33-566C-3E23DC34E0E7}"/>
              </a:ext>
            </a:extLst>
          </p:cNvPr>
          <p:cNvSpPr>
            <a:spLocks noGrp="1"/>
          </p:cNvSpPr>
          <p:nvPr>
            <p:ph type="sldNum" sz="quarter" idx="12"/>
          </p:nvPr>
        </p:nvSpPr>
        <p:spPr>
          <a:xfrm>
            <a:off x="9140971" y="6226198"/>
            <a:ext cx="2743200" cy="365125"/>
          </a:xfrm>
        </p:spPr>
        <p:txBody>
          <a:bodyPr/>
          <a:lstStyle/>
          <a:p>
            <a:fld id="{FE024F78-56A6-7740-B68D-8D4D026EDF3F}" type="slidenum">
              <a:rPr lang="en-US" smtClean="0"/>
              <a:pPr/>
              <a:t>11</a:t>
            </a:fld>
            <a:endParaRPr lang="en-US" dirty="0"/>
          </a:p>
        </p:txBody>
      </p:sp>
      <p:sp>
        <p:nvSpPr>
          <p:cNvPr id="9" name="TextBox 8">
            <a:extLst>
              <a:ext uri="{FF2B5EF4-FFF2-40B4-BE49-F238E27FC236}">
                <a16:creationId xmlns:a16="http://schemas.microsoft.com/office/drawing/2014/main" id="{2685B8AC-C02F-D20F-A8C0-730293A6D552}"/>
              </a:ext>
            </a:extLst>
          </p:cNvPr>
          <p:cNvSpPr txBox="1"/>
          <p:nvPr/>
        </p:nvSpPr>
        <p:spPr>
          <a:xfrm>
            <a:off x="519176" y="1567123"/>
            <a:ext cx="5188904" cy="4743671"/>
          </a:xfrm>
          <a:prstGeom prst="rect">
            <a:avLst/>
          </a:prstGeom>
          <a:noFill/>
        </p:spPr>
        <p:txBody>
          <a:bodyPr wrap="square" rtlCol="0">
            <a:spAutoFit/>
          </a:bodyPr>
          <a:lstStyle/>
          <a:p>
            <a:pPr marL="342900" indent="-342900">
              <a:lnSpc>
                <a:spcPct val="120000"/>
              </a:lnSpc>
              <a:spcBef>
                <a:spcPts val="1000"/>
              </a:spcBef>
              <a:buClr>
                <a:schemeClr val="accent3">
                  <a:lumMod val="75000"/>
                </a:schemeClr>
              </a:buClr>
              <a:buFont typeface="+mj-lt"/>
              <a:buAutoNum type="arabicPeriod"/>
            </a:pPr>
            <a:r>
              <a:rPr lang="en-US" sz="2400" dirty="0">
                <a:solidFill>
                  <a:schemeClr val="bg1"/>
                </a:solidFill>
                <a:latin typeface="Biome (Headings)"/>
              </a:rPr>
              <a:t>Understand the Dataset</a:t>
            </a:r>
            <a:endParaRPr lang="en-US" b="0" i="0" baseline="0" dirty="0">
              <a:solidFill>
                <a:schemeClr val="bg1"/>
              </a:solidFill>
              <a:effectLst/>
            </a:endParaRPr>
          </a:p>
          <a:p>
            <a:pPr marL="342900" indent="-342900">
              <a:lnSpc>
                <a:spcPct val="120000"/>
              </a:lnSpc>
              <a:spcBef>
                <a:spcPts val="1000"/>
              </a:spcBef>
              <a:buClr>
                <a:schemeClr val="accent3">
                  <a:lumMod val="75000"/>
                </a:schemeClr>
              </a:buClr>
              <a:buFont typeface="+mj-lt"/>
              <a:buAutoNum type="arabicPeriod"/>
            </a:pPr>
            <a:r>
              <a:rPr lang="en-US" altLang="en-US" sz="2400" dirty="0">
                <a:solidFill>
                  <a:schemeClr val="bg1"/>
                </a:solidFill>
                <a:latin typeface="Biome (Headings)"/>
              </a:rPr>
              <a:t>Remove Duplicate</a:t>
            </a:r>
            <a:endParaRPr kumimoji="0" lang="en-US" altLang="en-US" b="0" i="0" u="none" strike="noStrike" cap="none" normalizeH="0" baseline="0" dirty="0">
              <a:ln>
                <a:noFill/>
              </a:ln>
              <a:solidFill>
                <a:schemeClr val="bg1"/>
              </a:solidFill>
              <a:effectLst/>
            </a:endParaRPr>
          </a:p>
          <a:p>
            <a:pPr marL="342900" indent="-342900">
              <a:lnSpc>
                <a:spcPct val="120000"/>
              </a:lnSpc>
              <a:spcBef>
                <a:spcPts val="1000"/>
              </a:spcBef>
              <a:buClr>
                <a:schemeClr val="accent3">
                  <a:lumMod val="75000"/>
                </a:schemeClr>
              </a:buClr>
              <a:buFont typeface="+mj-lt"/>
              <a:buAutoNum type="arabicPeriod"/>
            </a:pPr>
            <a:r>
              <a:rPr lang="en-US" altLang="en-US" sz="2400" dirty="0">
                <a:solidFill>
                  <a:schemeClr val="bg1"/>
                </a:solidFill>
                <a:latin typeface="Biome (Headings)"/>
              </a:rPr>
              <a:t>Handle Missing Value</a:t>
            </a:r>
            <a:r>
              <a:rPr kumimoji="0" lang="en-US" altLang="en-US" sz="2400" b="0" i="0" u="none" strike="noStrike" cap="none" normalizeH="0" baseline="0" dirty="0">
                <a:ln>
                  <a:noFill/>
                </a:ln>
                <a:solidFill>
                  <a:schemeClr val="bg1"/>
                </a:solidFill>
                <a:effectLst/>
                <a:latin typeface="Biome (Headings)"/>
              </a:rPr>
              <a:t> </a:t>
            </a:r>
            <a:endParaRPr lang="en-US" altLang="en-US" sz="2400" dirty="0">
              <a:solidFill>
                <a:schemeClr val="bg1"/>
              </a:solidFill>
              <a:latin typeface="Biome (Headings)"/>
            </a:endParaRPr>
          </a:p>
          <a:p>
            <a:pPr marL="342900" indent="-342900">
              <a:lnSpc>
                <a:spcPct val="120000"/>
              </a:lnSpc>
              <a:spcBef>
                <a:spcPts val="1000"/>
              </a:spcBef>
              <a:buClr>
                <a:schemeClr val="accent3">
                  <a:lumMod val="75000"/>
                </a:schemeClr>
              </a:buClr>
              <a:buFont typeface="+mj-lt"/>
              <a:buAutoNum type="arabicPeriod"/>
            </a:pPr>
            <a:r>
              <a:rPr kumimoji="0" lang="en-US" altLang="en-US" sz="2400" b="0" i="0" u="none" strike="noStrike" cap="none" normalizeH="0" baseline="0" dirty="0">
                <a:ln>
                  <a:noFill/>
                </a:ln>
                <a:solidFill>
                  <a:schemeClr val="bg1"/>
                </a:solidFill>
                <a:effectLst/>
                <a:latin typeface="Biome (Headings)"/>
              </a:rPr>
              <a:t>Fix Structural Errors</a:t>
            </a:r>
            <a:endParaRPr lang="en-US" altLang="en-US" sz="2400" dirty="0">
              <a:solidFill>
                <a:schemeClr val="bg1"/>
              </a:solidFill>
              <a:latin typeface="Biome (Headings)"/>
            </a:endParaRPr>
          </a:p>
          <a:p>
            <a:pPr marL="342900" indent="-342900">
              <a:lnSpc>
                <a:spcPct val="120000"/>
              </a:lnSpc>
              <a:spcBef>
                <a:spcPts val="1000"/>
              </a:spcBef>
              <a:buClr>
                <a:schemeClr val="accent3">
                  <a:lumMod val="75000"/>
                </a:schemeClr>
              </a:buClr>
              <a:buFont typeface="+mj-lt"/>
              <a:buAutoNum type="arabicPeriod"/>
            </a:pPr>
            <a:r>
              <a:rPr kumimoji="0" lang="en-US" altLang="en-US" sz="2400" b="0" i="0" u="none" strike="noStrike" cap="none" normalizeH="0" baseline="0" dirty="0">
                <a:ln>
                  <a:noFill/>
                </a:ln>
                <a:solidFill>
                  <a:schemeClr val="bg1"/>
                </a:solidFill>
                <a:effectLst/>
                <a:latin typeface="Biome (Headings)"/>
              </a:rPr>
              <a:t>Correct Data Type</a:t>
            </a:r>
          </a:p>
          <a:p>
            <a:pPr marL="342900" indent="-342900">
              <a:lnSpc>
                <a:spcPct val="120000"/>
              </a:lnSpc>
              <a:spcBef>
                <a:spcPts val="1000"/>
              </a:spcBef>
              <a:buClr>
                <a:schemeClr val="accent3">
                  <a:lumMod val="75000"/>
                </a:schemeClr>
              </a:buClr>
              <a:buFont typeface="+mj-lt"/>
              <a:buAutoNum type="arabicPeriod"/>
            </a:pPr>
            <a:r>
              <a:rPr kumimoji="0" lang="en-US" altLang="en-US" sz="2400" b="0" i="0" u="none" strike="noStrike" cap="none" normalizeH="0" baseline="0" dirty="0">
                <a:ln>
                  <a:noFill/>
                </a:ln>
                <a:solidFill>
                  <a:schemeClr val="bg1"/>
                </a:solidFill>
                <a:effectLst/>
                <a:latin typeface="Biome (Headings)"/>
              </a:rPr>
              <a:t>Normalize and Scale Data</a:t>
            </a:r>
            <a:endParaRPr kumimoji="0" lang="en-US" altLang="en-US" b="0" i="0" u="none" strike="noStrike" cap="none" normalizeH="0" baseline="0" dirty="0">
              <a:ln>
                <a:noFill/>
              </a:ln>
              <a:solidFill>
                <a:schemeClr val="bg1"/>
              </a:solidFill>
              <a:effectLst/>
            </a:endParaRPr>
          </a:p>
          <a:p>
            <a:pPr marL="342900" lvl="1" indent="-342900">
              <a:lnSpc>
                <a:spcPct val="120000"/>
              </a:lnSpc>
              <a:spcBef>
                <a:spcPts val="1000"/>
              </a:spcBef>
              <a:buClr>
                <a:schemeClr val="accent3">
                  <a:lumMod val="75000"/>
                </a:schemeClr>
              </a:buClr>
              <a:buFont typeface="+mj-lt"/>
              <a:buAutoNum type="arabicPeriod"/>
            </a:pPr>
            <a:endParaRPr lang="en-US" baseline="0" dirty="0">
              <a:solidFill>
                <a:schemeClr val="bg1"/>
              </a:solidFill>
            </a:endParaRPr>
          </a:p>
          <a:p>
            <a:pPr marL="342900" lvl="1" indent="-342900">
              <a:lnSpc>
                <a:spcPct val="120000"/>
              </a:lnSpc>
              <a:spcBef>
                <a:spcPts val="1000"/>
              </a:spcBef>
              <a:buClr>
                <a:schemeClr val="accent3">
                  <a:lumMod val="75000"/>
                </a:schemeClr>
              </a:buClr>
              <a:buFont typeface="+mj-lt"/>
              <a:buAutoNum type="arabicPeriod"/>
            </a:pPr>
            <a:endParaRPr lang="en-US" baseline="0" dirty="0">
              <a:solidFill>
                <a:schemeClr val="bg1"/>
              </a:solidFill>
            </a:endParaRPr>
          </a:p>
          <a:p>
            <a:pPr marL="342900" lvl="1" indent="-342900">
              <a:lnSpc>
                <a:spcPct val="120000"/>
              </a:lnSpc>
              <a:spcBef>
                <a:spcPts val="1000"/>
              </a:spcBef>
              <a:buClr>
                <a:schemeClr val="accent3">
                  <a:lumMod val="75000"/>
                </a:schemeClr>
              </a:buClr>
              <a:buFont typeface="+mj-lt"/>
              <a:buAutoNum type="arabicPeriod"/>
            </a:pPr>
            <a:endParaRPr lang="en-US" baseline="0" dirty="0">
              <a:solidFill>
                <a:schemeClr val="bg1"/>
              </a:solidFill>
            </a:endParaRPr>
          </a:p>
        </p:txBody>
      </p:sp>
      <p:pic>
        <p:nvPicPr>
          <p:cNvPr id="8" name="Picture Placeholder 7" descr="A blue and purple spirals">
            <a:extLst>
              <a:ext uri="{FF2B5EF4-FFF2-40B4-BE49-F238E27FC236}">
                <a16:creationId xmlns:a16="http://schemas.microsoft.com/office/drawing/2014/main" id="{56AB35DE-7266-D001-8CE7-C5280FD7A33A}"/>
              </a:ext>
            </a:extLst>
          </p:cNvPr>
          <p:cNvPicPr>
            <a:picLocks noGrp="1" noChangeAspect="1"/>
          </p:cNvPicPr>
          <p:nvPr>
            <p:ph sz="quarter" idx="36"/>
          </p:nvPr>
        </p:nvPicPr>
        <p:blipFill>
          <a:blip r:embed="rId3"/>
          <a:stretch/>
        </p:blipFill>
        <p:spPr>
          <a:xfrm>
            <a:off x="6483921" y="2465539"/>
            <a:ext cx="3202427" cy="3723753"/>
          </a:xfrm>
        </p:spPr>
      </p:pic>
      <p:pic>
        <p:nvPicPr>
          <p:cNvPr id="7" name="Picture 6">
            <a:extLst>
              <a:ext uri="{FF2B5EF4-FFF2-40B4-BE49-F238E27FC236}">
                <a16:creationId xmlns:a16="http://schemas.microsoft.com/office/drawing/2014/main" id="{DE5694F1-54D4-9050-C411-4AF84E386641}"/>
              </a:ext>
            </a:extLst>
          </p:cNvPr>
          <p:cNvPicPr>
            <a:picLocks noChangeAspect="1"/>
          </p:cNvPicPr>
          <p:nvPr/>
        </p:nvPicPr>
        <p:blipFill>
          <a:blip r:embed="rId4"/>
          <a:stretch>
            <a:fillRect/>
          </a:stretch>
        </p:blipFill>
        <p:spPr>
          <a:xfrm>
            <a:off x="6387862" y="561428"/>
            <a:ext cx="5506218" cy="5887272"/>
          </a:xfrm>
          <a:prstGeom prst="rect">
            <a:avLst/>
          </a:prstGeom>
        </p:spPr>
      </p:pic>
    </p:spTree>
    <p:extLst>
      <p:ext uri="{BB962C8B-B14F-4D97-AF65-F5344CB8AC3E}">
        <p14:creationId xmlns:p14="http://schemas.microsoft.com/office/powerpoint/2010/main" val="12847421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EF125C3-99F8-5ABF-1328-0370F112121B}"/>
              </a:ext>
            </a:extLst>
          </p:cNvPr>
          <p:cNvSpPr>
            <a:spLocks noGrp="1"/>
          </p:cNvSpPr>
          <p:nvPr>
            <p:ph type="title"/>
          </p:nvPr>
        </p:nvSpPr>
        <p:spPr>
          <a:xfrm>
            <a:off x="3305669" y="113097"/>
            <a:ext cx="7420819" cy="1656304"/>
          </a:xfrm>
        </p:spPr>
        <p:txBody>
          <a:bodyPr anchor="b">
            <a:normAutofit/>
          </a:bodyPr>
          <a:lstStyle/>
          <a:p>
            <a:r>
              <a:rPr lang="en-US" dirty="0"/>
              <a:t>Inserting data to SSIS (SQL Server Integration Services)</a:t>
            </a:r>
          </a:p>
        </p:txBody>
      </p:sp>
      <p:pic>
        <p:nvPicPr>
          <p:cNvPr id="10" name="Picture 9" descr="A screenshot of a computer&#10;&#10;Description automatically generated">
            <a:extLst>
              <a:ext uri="{FF2B5EF4-FFF2-40B4-BE49-F238E27FC236}">
                <a16:creationId xmlns:a16="http://schemas.microsoft.com/office/drawing/2014/main" id="{47DC6511-50D9-CFB9-EF12-5A8A572930C6}"/>
              </a:ext>
            </a:extLst>
          </p:cNvPr>
          <p:cNvPicPr>
            <a:picLocks noChangeAspect="1"/>
          </p:cNvPicPr>
          <p:nvPr/>
        </p:nvPicPr>
        <p:blipFill>
          <a:blip r:embed="rId3"/>
          <a:stretch>
            <a:fillRect/>
          </a:stretch>
        </p:blipFill>
        <p:spPr>
          <a:xfrm>
            <a:off x="3305669" y="2317430"/>
            <a:ext cx="7903550" cy="3754186"/>
          </a:xfrm>
          <a:prstGeom prst="rect">
            <a:avLst/>
          </a:prstGeom>
          <a:noFill/>
        </p:spPr>
      </p:pic>
      <p:sp>
        <p:nvSpPr>
          <p:cNvPr id="4" name="Slide Number Placeholder 3">
            <a:extLst>
              <a:ext uri="{FF2B5EF4-FFF2-40B4-BE49-F238E27FC236}">
                <a16:creationId xmlns:a16="http://schemas.microsoft.com/office/drawing/2014/main" id="{48EA189C-8A41-5C63-2470-06541519CBCD}"/>
              </a:ext>
            </a:extLst>
          </p:cNvPr>
          <p:cNvSpPr>
            <a:spLocks noGrp="1"/>
          </p:cNvSpPr>
          <p:nvPr>
            <p:ph type="sldNum" sz="quarter" idx="12"/>
          </p:nvPr>
        </p:nvSpPr>
        <p:spPr>
          <a:xfrm>
            <a:off x="9140971" y="6226198"/>
            <a:ext cx="2743200" cy="365125"/>
          </a:xfrm>
        </p:spPr>
        <p:txBody>
          <a:bodyPr anchor="ctr">
            <a:normAutofit/>
          </a:bodyPr>
          <a:lstStyle/>
          <a:p>
            <a:pPr>
              <a:spcAft>
                <a:spcPts val="600"/>
              </a:spcAft>
            </a:pPr>
            <a:fld id="{FE024F78-56A6-7740-B68D-8D4D026EDF3F}" type="slidenum">
              <a:rPr lang="en-US" smtClean="0"/>
              <a:pPr>
                <a:spcAft>
                  <a:spcPts val="600"/>
                </a:spcAft>
              </a:pPr>
              <a:t>12</a:t>
            </a:fld>
            <a:endParaRPr lang="en-US"/>
          </a:p>
        </p:txBody>
      </p:sp>
    </p:spTree>
    <p:extLst>
      <p:ext uri="{BB962C8B-B14F-4D97-AF65-F5344CB8AC3E}">
        <p14:creationId xmlns:p14="http://schemas.microsoft.com/office/powerpoint/2010/main" val="33040680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E42BE5-9CEB-6860-707B-D7B94C75AED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68D0D0C-90E1-D07F-65B7-D6CA64549B12}"/>
              </a:ext>
            </a:extLst>
          </p:cNvPr>
          <p:cNvSpPr>
            <a:spLocks noGrp="1"/>
          </p:cNvSpPr>
          <p:nvPr>
            <p:ph type="title"/>
          </p:nvPr>
        </p:nvSpPr>
        <p:spPr>
          <a:xfrm>
            <a:off x="733562" y="433906"/>
            <a:ext cx="10515601" cy="1327464"/>
          </a:xfrm>
        </p:spPr>
        <p:txBody>
          <a:bodyPr anchor="b">
            <a:normAutofit/>
          </a:bodyPr>
          <a:lstStyle/>
          <a:p>
            <a:r>
              <a:rPr lang="en-US" dirty="0"/>
              <a:t>Inserting data to SSms (SQL Server Management Studio)</a:t>
            </a:r>
          </a:p>
        </p:txBody>
      </p:sp>
      <p:pic>
        <p:nvPicPr>
          <p:cNvPr id="7" name="Picture 6" descr="A screenshot of a computer&#10;&#10;Description automatically generated">
            <a:extLst>
              <a:ext uri="{FF2B5EF4-FFF2-40B4-BE49-F238E27FC236}">
                <a16:creationId xmlns:a16="http://schemas.microsoft.com/office/drawing/2014/main" id="{35793326-ABA8-9E53-32CB-25297EC65A75}"/>
              </a:ext>
            </a:extLst>
          </p:cNvPr>
          <p:cNvPicPr>
            <a:picLocks noChangeAspect="1"/>
          </p:cNvPicPr>
          <p:nvPr/>
        </p:nvPicPr>
        <p:blipFill>
          <a:blip r:embed="rId3"/>
          <a:srcRect t="2687" r="1" b="559"/>
          <a:stretch/>
        </p:blipFill>
        <p:spPr>
          <a:xfrm>
            <a:off x="814302" y="2465535"/>
            <a:ext cx="7303538" cy="3427265"/>
          </a:xfrm>
          <a:prstGeom prst="rect">
            <a:avLst/>
          </a:prstGeom>
          <a:noFill/>
        </p:spPr>
      </p:pic>
      <p:pic>
        <p:nvPicPr>
          <p:cNvPr id="13" name="Content Placeholder 12">
            <a:extLst>
              <a:ext uri="{FF2B5EF4-FFF2-40B4-BE49-F238E27FC236}">
                <a16:creationId xmlns:a16="http://schemas.microsoft.com/office/drawing/2014/main" id="{AA1FFDED-BE29-A4C7-72FB-59096C29F105}"/>
              </a:ext>
            </a:extLst>
          </p:cNvPr>
          <p:cNvPicPr>
            <a:picLocks noGrp="1" noChangeAspect="1"/>
          </p:cNvPicPr>
          <p:nvPr>
            <p:ph sz="quarter" idx="37"/>
          </p:nvPr>
        </p:nvPicPr>
        <p:blipFill>
          <a:blip r:embed="rId4"/>
          <a:stretch>
            <a:fillRect/>
          </a:stretch>
        </p:blipFill>
        <p:spPr>
          <a:xfrm>
            <a:off x="8719780" y="2465536"/>
            <a:ext cx="2529383" cy="3427264"/>
          </a:xfrm>
        </p:spPr>
      </p:pic>
      <p:sp>
        <p:nvSpPr>
          <p:cNvPr id="4" name="Slide Number Placeholder 3">
            <a:extLst>
              <a:ext uri="{FF2B5EF4-FFF2-40B4-BE49-F238E27FC236}">
                <a16:creationId xmlns:a16="http://schemas.microsoft.com/office/drawing/2014/main" id="{6F7995E5-CE47-647E-F004-B731573629F2}"/>
              </a:ext>
            </a:extLst>
          </p:cNvPr>
          <p:cNvSpPr>
            <a:spLocks noGrp="1"/>
          </p:cNvSpPr>
          <p:nvPr>
            <p:ph type="sldNum" sz="quarter" idx="12"/>
          </p:nvPr>
        </p:nvSpPr>
        <p:spPr>
          <a:xfrm>
            <a:off x="9140971" y="6226198"/>
            <a:ext cx="2743200" cy="365125"/>
          </a:xfrm>
        </p:spPr>
        <p:txBody>
          <a:bodyPr anchor="ctr">
            <a:normAutofit/>
          </a:bodyPr>
          <a:lstStyle/>
          <a:p>
            <a:pPr>
              <a:spcAft>
                <a:spcPts val="600"/>
              </a:spcAft>
            </a:pPr>
            <a:fld id="{FE024F78-56A6-7740-B68D-8D4D026EDF3F}" type="slidenum">
              <a:rPr lang="en-US" smtClean="0"/>
              <a:pPr>
                <a:spcAft>
                  <a:spcPts val="600"/>
                </a:spcAft>
              </a:pPr>
              <a:t>13</a:t>
            </a:fld>
            <a:endParaRPr lang="en-US"/>
          </a:p>
        </p:txBody>
      </p:sp>
    </p:spTree>
    <p:extLst>
      <p:ext uri="{BB962C8B-B14F-4D97-AF65-F5344CB8AC3E}">
        <p14:creationId xmlns:p14="http://schemas.microsoft.com/office/powerpoint/2010/main" val="15875075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itle 1">
            <a:extLst>
              <a:ext uri="{FF2B5EF4-FFF2-40B4-BE49-F238E27FC236}">
                <a16:creationId xmlns:a16="http://schemas.microsoft.com/office/drawing/2014/main" id="{2E00B813-E5DB-52A9-6B99-65F9884B956B}"/>
              </a:ext>
            </a:extLst>
          </p:cNvPr>
          <p:cNvSpPr>
            <a:spLocks noGrp="1"/>
          </p:cNvSpPr>
          <p:nvPr>
            <p:ph type="title"/>
          </p:nvPr>
        </p:nvSpPr>
        <p:spPr>
          <a:xfrm>
            <a:off x="799891" y="3392424"/>
            <a:ext cx="4960830" cy="544576"/>
          </a:xfrm>
        </p:spPr>
        <p:txBody>
          <a:bodyPr/>
          <a:lstStyle/>
          <a:p>
            <a:r>
              <a:rPr lang="en-US" dirty="0"/>
              <a:t>With tableau</a:t>
            </a:r>
          </a:p>
        </p:txBody>
      </p:sp>
      <p:sp>
        <p:nvSpPr>
          <p:cNvPr id="34" name="Slide Number Placeholder 4">
            <a:extLst>
              <a:ext uri="{FF2B5EF4-FFF2-40B4-BE49-F238E27FC236}">
                <a16:creationId xmlns:a16="http://schemas.microsoft.com/office/drawing/2014/main" id="{FF4636A9-449E-75EF-3581-EC9C531AB161}"/>
              </a:ext>
            </a:extLst>
          </p:cNvPr>
          <p:cNvSpPr>
            <a:spLocks noGrp="1"/>
          </p:cNvSpPr>
          <p:nvPr>
            <p:ph type="sldNum" sz="quarter" idx="12"/>
          </p:nvPr>
        </p:nvSpPr>
        <p:spPr>
          <a:xfrm>
            <a:off x="9140971" y="6226198"/>
            <a:ext cx="2743200" cy="365125"/>
          </a:xfrm>
        </p:spPr>
        <p:txBody>
          <a:bodyPr/>
          <a:lstStyle/>
          <a:p>
            <a:pPr>
              <a:spcAft>
                <a:spcPts val="600"/>
              </a:spcAft>
            </a:pPr>
            <a:fld id="{FE024F78-56A6-7740-B68D-8D4D026EDF3F}" type="slidenum">
              <a:rPr lang="en-US" smtClean="0"/>
              <a:pPr>
                <a:spcAft>
                  <a:spcPts val="600"/>
                </a:spcAft>
              </a:pPr>
              <a:t>14</a:t>
            </a:fld>
            <a:endParaRPr lang="en-US"/>
          </a:p>
        </p:txBody>
      </p:sp>
      <p:sp>
        <p:nvSpPr>
          <p:cNvPr id="5" name="Slide Number Placeholder 4" hidden="1">
            <a:extLst>
              <a:ext uri="{FF2B5EF4-FFF2-40B4-BE49-F238E27FC236}">
                <a16:creationId xmlns:a16="http://schemas.microsoft.com/office/drawing/2014/main" id="{E8024E51-1525-AB79-ECD0-3D0BE4F8A9BE}"/>
              </a:ext>
            </a:extLst>
          </p:cNvPr>
          <p:cNvSpPr>
            <a:spLocks noGrp="1"/>
          </p:cNvSpPr>
          <p:nvPr>
            <p:ph type="sldNum" sz="quarter" idx="4294967295"/>
          </p:nvPr>
        </p:nvSpPr>
        <p:spPr>
          <a:xfrm>
            <a:off x="9140971" y="6226198"/>
            <a:ext cx="2743200" cy="365125"/>
          </a:xfrm>
        </p:spPr>
        <p:txBody>
          <a:bodyPr anchor="ctr">
            <a:normAutofit/>
          </a:bodyPr>
          <a:lstStyle/>
          <a:p>
            <a:pPr>
              <a:spcAft>
                <a:spcPts val="600"/>
              </a:spcAft>
            </a:pPr>
            <a:fld id="{FE024F78-56A6-7740-B68D-8D4D026EDF3F}" type="slidenum">
              <a:rPr lang="en-US" smtClean="0"/>
              <a:pPr>
                <a:spcAft>
                  <a:spcPts val="600"/>
                </a:spcAft>
              </a:pPr>
              <a:t>14</a:t>
            </a:fld>
            <a:endParaRPr lang="en-US"/>
          </a:p>
        </p:txBody>
      </p:sp>
      <p:sp>
        <p:nvSpPr>
          <p:cNvPr id="30" name="Subtitle 2">
            <a:extLst>
              <a:ext uri="{FF2B5EF4-FFF2-40B4-BE49-F238E27FC236}">
                <a16:creationId xmlns:a16="http://schemas.microsoft.com/office/drawing/2014/main" id="{E1278FC6-FB5F-94E7-1771-CBBFB9896A2B}"/>
              </a:ext>
            </a:extLst>
          </p:cNvPr>
          <p:cNvSpPr>
            <a:spLocks noGrp="1"/>
          </p:cNvSpPr>
          <p:nvPr>
            <p:ph type="subTitle" idx="1"/>
          </p:nvPr>
        </p:nvSpPr>
        <p:spPr>
          <a:xfrm>
            <a:off x="802640" y="2408803"/>
            <a:ext cx="4958081" cy="2387865"/>
          </a:xfrm>
        </p:spPr>
        <p:txBody>
          <a:bodyPr>
            <a:normAutofit/>
          </a:bodyPr>
          <a:lstStyle/>
          <a:p>
            <a:r>
              <a:rPr lang="en-US" dirty="0"/>
              <a:t>Data visualization</a:t>
            </a:r>
          </a:p>
        </p:txBody>
      </p:sp>
      <p:pic>
        <p:nvPicPr>
          <p:cNvPr id="33" name="Picture 32">
            <a:extLst>
              <a:ext uri="{FF2B5EF4-FFF2-40B4-BE49-F238E27FC236}">
                <a16:creationId xmlns:a16="http://schemas.microsoft.com/office/drawing/2014/main" id="{2DFCEED5-09C7-36F4-C34F-46D5F0773A21}"/>
              </a:ext>
            </a:extLst>
          </p:cNvPr>
          <p:cNvPicPr>
            <a:picLocks noChangeAspect="1"/>
          </p:cNvPicPr>
          <p:nvPr/>
        </p:nvPicPr>
        <p:blipFill>
          <a:blip r:embed="rId2"/>
          <a:stretch>
            <a:fillRect/>
          </a:stretch>
        </p:blipFill>
        <p:spPr>
          <a:xfrm>
            <a:off x="7602856" y="3318719"/>
            <a:ext cx="4088363" cy="2887812"/>
          </a:xfrm>
          <a:prstGeom prst="rect">
            <a:avLst/>
          </a:prstGeom>
        </p:spPr>
      </p:pic>
      <p:pic>
        <p:nvPicPr>
          <p:cNvPr id="36" name="Picture 35">
            <a:extLst>
              <a:ext uri="{FF2B5EF4-FFF2-40B4-BE49-F238E27FC236}">
                <a16:creationId xmlns:a16="http://schemas.microsoft.com/office/drawing/2014/main" id="{42D01338-9DCF-525C-1BDF-7FA900C356D5}"/>
              </a:ext>
            </a:extLst>
          </p:cNvPr>
          <p:cNvPicPr>
            <a:picLocks noChangeAspect="1"/>
          </p:cNvPicPr>
          <p:nvPr/>
        </p:nvPicPr>
        <p:blipFill>
          <a:blip r:embed="rId3"/>
          <a:stretch>
            <a:fillRect/>
          </a:stretch>
        </p:blipFill>
        <p:spPr>
          <a:xfrm>
            <a:off x="6431281" y="179238"/>
            <a:ext cx="4088364" cy="2887812"/>
          </a:xfrm>
          <a:prstGeom prst="rect">
            <a:avLst/>
          </a:prstGeom>
        </p:spPr>
      </p:pic>
    </p:spTree>
    <p:extLst>
      <p:ext uri="{BB962C8B-B14F-4D97-AF65-F5344CB8AC3E}">
        <p14:creationId xmlns:p14="http://schemas.microsoft.com/office/powerpoint/2010/main" val="5384869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E8E901EF-D974-89AD-6E76-2813AB3E019B}"/>
              </a:ext>
            </a:extLst>
          </p:cNvPr>
          <p:cNvSpPr>
            <a:spLocks noGrp="1"/>
          </p:cNvSpPr>
          <p:nvPr>
            <p:ph type="sldNum" sz="quarter" idx="12"/>
          </p:nvPr>
        </p:nvSpPr>
        <p:spPr>
          <a:xfrm>
            <a:off x="9140971" y="6226198"/>
            <a:ext cx="2743200" cy="365125"/>
          </a:xfrm>
        </p:spPr>
        <p:txBody>
          <a:bodyPr anchor="ctr">
            <a:normAutofit/>
          </a:bodyPr>
          <a:lstStyle/>
          <a:p>
            <a:pPr>
              <a:spcAft>
                <a:spcPts val="600"/>
              </a:spcAft>
            </a:pPr>
            <a:fld id="{FE024F78-56A6-7740-B68D-8D4D026EDF3F}" type="slidenum">
              <a:rPr lang="en-US" smtClean="0"/>
              <a:pPr>
                <a:spcAft>
                  <a:spcPts val="600"/>
                </a:spcAft>
              </a:pPr>
              <a:t>15</a:t>
            </a:fld>
            <a:endParaRPr lang="en-US"/>
          </a:p>
        </p:txBody>
      </p:sp>
      <p:pic>
        <p:nvPicPr>
          <p:cNvPr id="6" name="2024-12-16 11-23-05">
            <a:hlinkClick r:id="" action="ppaction://media"/>
            <a:extLst>
              <a:ext uri="{FF2B5EF4-FFF2-40B4-BE49-F238E27FC236}">
                <a16:creationId xmlns:a16="http://schemas.microsoft.com/office/drawing/2014/main" id="{7329001A-F521-F297-5663-5D6D265F8AEB}"/>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004887" y="464790"/>
            <a:ext cx="10539413" cy="5928420"/>
          </a:xfrm>
          <a:prstGeom prst="rect">
            <a:avLst/>
          </a:prstGeom>
        </p:spPr>
      </p:pic>
    </p:spTree>
    <p:extLst>
      <p:ext uri="{BB962C8B-B14F-4D97-AF65-F5344CB8AC3E}">
        <p14:creationId xmlns:p14="http://schemas.microsoft.com/office/powerpoint/2010/main" val="25062941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250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DB3770-1E43-5360-2E6A-A1DA60D3BF91}"/>
            </a:ext>
          </a:extLst>
        </p:cNvPr>
        <p:cNvGrpSpPr/>
        <p:nvPr/>
      </p:nvGrpSpPr>
      <p:grpSpPr>
        <a:xfrm>
          <a:off x="0" y="0"/>
          <a:ext cx="0" cy="0"/>
          <a:chOff x="0" y="0"/>
          <a:chExt cx="0" cy="0"/>
        </a:xfrm>
      </p:grpSpPr>
      <p:sp>
        <p:nvSpPr>
          <p:cNvPr id="32" name="Title 1">
            <a:extLst>
              <a:ext uri="{FF2B5EF4-FFF2-40B4-BE49-F238E27FC236}">
                <a16:creationId xmlns:a16="http://schemas.microsoft.com/office/drawing/2014/main" id="{76969CAC-F774-4677-04F6-BBCE7015D5E2}"/>
              </a:ext>
            </a:extLst>
          </p:cNvPr>
          <p:cNvSpPr>
            <a:spLocks noGrp="1"/>
          </p:cNvSpPr>
          <p:nvPr>
            <p:ph type="title"/>
          </p:nvPr>
        </p:nvSpPr>
        <p:spPr>
          <a:xfrm>
            <a:off x="741680" y="430482"/>
            <a:ext cx="10500989" cy="1327464"/>
          </a:xfrm>
        </p:spPr>
        <p:txBody>
          <a:bodyPr anchor="b">
            <a:normAutofit/>
          </a:bodyPr>
          <a:lstStyle/>
          <a:p>
            <a:r>
              <a:rPr lang="en-US" dirty="0"/>
              <a:t>Data visualization</a:t>
            </a:r>
          </a:p>
        </p:txBody>
      </p:sp>
      <p:pic>
        <p:nvPicPr>
          <p:cNvPr id="3" name="Picture 2">
            <a:extLst>
              <a:ext uri="{FF2B5EF4-FFF2-40B4-BE49-F238E27FC236}">
                <a16:creationId xmlns:a16="http://schemas.microsoft.com/office/drawing/2014/main" id="{F394AA7B-4387-74FE-71C5-674B956E2566}"/>
              </a:ext>
            </a:extLst>
          </p:cNvPr>
          <p:cNvPicPr>
            <a:picLocks noChangeAspect="1"/>
          </p:cNvPicPr>
          <p:nvPr/>
        </p:nvPicPr>
        <p:blipFill>
          <a:blip r:embed="rId2"/>
          <a:stretch>
            <a:fillRect/>
          </a:stretch>
        </p:blipFill>
        <p:spPr>
          <a:xfrm>
            <a:off x="6323828" y="2186630"/>
            <a:ext cx="4918841" cy="3295960"/>
          </a:xfrm>
          <a:prstGeom prst="rect">
            <a:avLst/>
          </a:prstGeom>
          <a:noFill/>
        </p:spPr>
      </p:pic>
      <p:sp>
        <p:nvSpPr>
          <p:cNvPr id="34" name="Slide Number Placeholder 4">
            <a:extLst>
              <a:ext uri="{FF2B5EF4-FFF2-40B4-BE49-F238E27FC236}">
                <a16:creationId xmlns:a16="http://schemas.microsoft.com/office/drawing/2014/main" id="{A660ABEA-9ED9-DC8B-1672-E0A747CEB3AE}"/>
              </a:ext>
            </a:extLst>
          </p:cNvPr>
          <p:cNvSpPr>
            <a:spLocks noGrp="1"/>
          </p:cNvSpPr>
          <p:nvPr>
            <p:ph type="sldNum" sz="quarter" idx="12"/>
          </p:nvPr>
        </p:nvSpPr>
        <p:spPr>
          <a:xfrm>
            <a:off x="9140971" y="6226198"/>
            <a:ext cx="2743200" cy="365125"/>
          </a:xfrm>
        </p:spPr>
        <p:txBody>
          <a:bodyPr anchor="ctr">
            <a:normAutofit/>
          </a:bodyPr>
          <a:lstStyle/>
          <a:p>
            <a:pPr>
              <a:spcAft>
                <a:spcPts val="600"/>
              </a:spcAft>
            </a:pPr>
            <a:fld id="{FE024F78-56A6-7740-B68D-8D4D026EDF3F}" type="slidenum">
              <a:rPr lang="en-US" smtClean="0"/>
              <a:pPr>
                <a:spcAft>
                  <a:spcPts val="600"/>
                </a:spcAft>
              </a:pPr>
              <a:t>16</a:t>
            </a:fld>
            <a:endParaRPr lang="en-US"/>
          </a:p>
        </p:txBody>
      </p:sp>
      <p:sp>
        <p:nvSpPr>
          <p:cNvPr id="5" name="Slide Number Placeholder 4" hidden="1">
            <a:extLst>
              <a:ext uri="{FF2B5EF4-FFF2-40B4-BE49-F238E27FC236}">
                <a16:creationId xmlns:a16="http://schemas.microsoft.com/office/drawing/2014/main" id="{FC8FA371-94E5-C9E5-0FFA-5864C1879A5B}"/>
              </a:ext>
            </a:extLst>
          </p:cNvPr>
          <p:cNvSpPr>
            <a:spLocks noGrp="1"/>
          </p:cNvSpPr>
          <p:nvPr>
            <p:ph type="sldNum" sz="quarter" idx="4294967295"/>
          </p:nvPr>
        </p:nvSpPr>
        <p:spPr>
          <a:xfrm>
            <a:off x="9140971" y="6226198"/>
            <a:ext cx="2743200" cy="365125"/>
          </a:xfrm>
        </p:spPr>
        <p:txBody>
          <a:bodyPr anchor="ctr">
            <a:normAutofit/>
          </a:bodyPr>
          <a:lstStyle/>
          <a:p>
            <a:pPr>
              <a:spcAft>
                <a:spcPts val="600"/>
              </a:spcAft>
            </a:pPr>
            <a:fld id="{FE024F78-56A6-7740-B68D-8D4D026EDF3F}" type="slidenum">
              <a:rPr lang="en-US" smtClean="0"/>
              <a:pPr>
                <a:spcAft>
                  <a:spcPts val="600"/>
                </a:spcAft>
              </a:pPr>
              <a:t>16</a:t>
            </a:fld>
            <a:endParaRPr lang="en-US"/>
          </a:p>
        </p:txBody>
      </p:sp>
      <p:pic>
        <p:nvPicPr>
          <p:cNvPr id="8" name="Picture 7">
            <a:extLst>
              <a:ext uri="{FF2B5EF4-FFF2-40B4-BE49-F238E27FC236}">
                <a16:creationId xmlns:a16="http://schemas.microsoft.com/office/drawing/2014/main" id="{9B66E8DF-C712-94CE-F7AC-6F9C9491B36C}"/>
              </a:ext>
            </a:extLst>
          </p:cNvPr>
          <p:cNvPicPr>
            <a:picLocks noChangeAspect="1"/>
          </p:cNvPicPr>
          <p:nvPr/>
        </p:nvPicPr>
        <p:blipFill>
          <a:blip r:embed="rId3"/>
          <a:stretch>
            <a:fillRect/>
          </a:stretch>
        </p:blipFill>
        <p:spPr>
          <a:xfrm>
            <a:off x="887078" y="2186630"/>
            <a:ext cx="4982435" cy="3295960"/>
          </a:xfrm>
          <a:prstGeom prst="rect">
            <a:avLst/>
          </a:prstGeom>
        </p:spPr>
      </p:pic>
      <p:sp>
        <p:nvSpPr>
          <p:cNvPr id="9" name="Title 1">
            <a:extLst>
              <a:ext uri="{FF2B5EF4-FFF2-40B4-BE49-F238E27FC236}">
                <a16:creationId xmlns:a16="http://schemas.microsoft.com/office/drawing/2014/main" id="{EEDB66F2-F676-BB78-EFA4-2F82C6A7B163}"/>
              </a:ext>
            </a:extLst>
          </p:cNvPr>
          <p:cNvSpPr txBox="1">
            <a:spLocks/>
          </p:cNvSpPr>
          <p:nvPr/>
        </p:nvSpPr>
        <p:spPr>
          <a:xfrm>
            <a:off x="5313979" y="1154656"/>
            <a:ext cx="4960830" cy="544576"/>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3200" kern="1200" cap="all" spc="0" baseline="0">
                <a:solidFill>
                  <a:schemeClr val="accent3">
                    <a:lumMod val="75000"/>
                  </a:schemeClr>
                </a:solidFill>
                <a:latin typeface="+mj-lt"/>
                <a:ea typeface="+mj-ea"/>
                <a:cs typeface="Biome" panose="020B0503030204020804" pitchFamily="34" charset="0"/>
              </a:defRPr>
            </a:lvl1pPr>
          </a:lstStyle>
          <a:p>
            <a:r>
              <a:rPr lang="en-US" sz="2400" dirty="0">
                <a:solidFill>
                  <a:schemeClr val="bg1"/>
                </a:solidFill>
              </a:rPr>
              <a:t>With tableau</a:t>
            </a:r>
          </a:p>
        </p:txBody>
      </p:sp>
    </p:spTree>
    <p:extLst>
      <p:ext uri="{BB962C8B-B14F-4D97-AF65-F5344CB8AC3E}">
        <p14:creationId xmlns:p14="http://schemas.microsoft.com/office/powerpoint/2010/main" val="29819073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C49FA4-12D0-7C90-4A4B-11E1F9160CBD}"/>
            </a:ext>
          </a:extLst>
        </p:cNvPr>
        <p:cNvGrpSpPr/>
        <p:nvPr/>
      </p:nvGrpSpPr>
      <p:grpSpPr>
        <a:xfrm>
          <a:off x="0" y="0"/>
          <a:ext cx="0" cy="0"/>
          <a:chOff x="0" y="0"/>
          <a:chExt cx="0" cy="0"/>
        </a:xfrm>
      </p:grpSpPr>
      <p:sp>
        <p:nvSpPr>
          <p:cNvPr id="32" name="Title 1">
            <a:extLst>
              <a:ext uri="{FF2B5EF4-FFF2-40B4-BE49-F238E27FC236}">
                <a16:creationId xmlns:a16="http://schemas.microsoft.com/office/drawing/2014/main" id="{8BAB60DC-7D90-83CE-97B8-934E51D1DBB2}"/>
              </a:ext>
            </a:extLst>
          </p:cNvPr>
          <p:cNvSpPr>
            <a:spLocks noGrp="1"/>
          </p:cNvSpPr>
          <p:nvPr>
            <p:ph type="title"/>
          </p:nvPr>
        </p:nvSpPr>
        <p:spPr>
          <a:xfrm>
            <a:off x="741680" y="430482"/>
            <a:ext cx="10500989" cy="1327464"/>
          </a:xfrm>
        </p:spPr>
        <p:txBody>
          <a:bodyPr anchor="b">
            <a:normAutofit/>
          </a:bodyPr>
          <a:lstStyle/>
          <a:p>
            <a:r>
              <a:rPr lang="en-US" dirty="0"/>
              <a:t>Data visualization</a:t>
            </a:r>
          </a:p>
        </p:txBody>
      </p:sp>
      <p:sp>
        <p:nvSpPr>
          <p:cNvPr id="34" name="Slide Number Placeholder 4">
            <a:extLst>
              <a:ext uri="{FF2B5EF4-FFF2-40B4-BE49-F238E27FC236}">
                <a16:creationId xmlns:a16="http://schemas.microsoft.com/office/drawing/2014/main" id="{D16C8F02-2F8D-169D-8463-21DAE7FEE2D9}"/>
              </a:ext>
            </a:extLst>
          </p:cNvPr>
          <p:cNvSpPr>
            <a:spLocks noGrp="1"/>
          </p:cNvSpPr>
          <p:nvPr>
            <p:ph type="sldNum" sz="quarter" idx="12"/>
          </p:nvPr>
        </p:nvSpPr>
        <p:spPr>
          <a:xfrm>
            <a:off x="9140971" y="6226198"/>
            <a:ext cx="2743200" cy="365125"/>
          </a:xfrm>
        </p:spPr>
        <p:txBody>
          <a:bodyPr anchor="ctr">
            <a:normAutofit/>
          </a:bodyPr>
          <a:lstStyle/>
          <a:p>
            <a:pPr>
              <a:spcAft>
                <a:spcPts val="600"/>
              </a:spcAft>
            </a:pPr>
            <a:fld id="{FE024F78-56A6-7740-B68D-8D4D026EDF3F}" type="slidenum">
              <a:rPr lang="en-US" smtClean="0"/>
              <a:pPr>
                <a:spcAft>
                  <a:spcPts val="600"/>
                </a:spcAft>
              </a:pPr>
              <a:t>17</a:t>
            </a:fld>
            <a:endParaRPr lang="en-US"/>
          </a:p>
        </p:txBody>
      </p:sp>
      <p:sp>
        <p:nvSpPr>
          <p:cNvPr id="5" name="Slide Number Placeholder 4" hidden="1">
            <a:extLst>
              <a:ext uri="{FF2B5EF4-FFF2-40B4-BE49-F238E27FC236}">
                <a16:creationId xmlns:a16="http://schemas.microsoft.com/office/drawing/2014/main" id="{0D46193B-5F26-E00B-AADF-6BE6F07E9056}"/>
              </a:ext>
            </a:extLst>
          </p:cNvPr>
          <p:cNvSpPr>
            <a:spLocks noGrp="1"/>
          </p:cNvSpPr>
          <p:nvPr>
            <p:ph type="sldNum" sz="quarter" idx="4294967295"/>
          </p:nvPr>
        </p:nvSpPr>
        <p:spPr>
          <a:xfrm>
            <a:off x="9140971" y="6226198"/>
            <a:ext cx="2743200" cy="365125"/>
          </a:xfrm>
        </p:spPr>
        <p:txBody>
          <a:bodyPr anchor="ctr">
            <a:normAutofit/>
          </a:bodyPr>
          <a:lstStyle/>
          <a:p>
            <a:pPr>
              <a:spcAft>
                <a:spcPts val="600"/>
              </a:spcAft>
            </a:pPr>
            <a:fld id="{FE024F78-56A6-7740-B68D-8D4D026EDF3F}" type="slidenum">
              <a:rPr lang="en-US" smtClean="0"/>
              <a:pPr>
                <a:spcAft>
                  <a:spcPts val="600"/>
                </a:spcAft>
              </a:pPr>
              <a:t>17</a:t>
            </a:fld>
            <a:endParaRPr lang="en-US"/>
          </a:p>
        </p:txBody>
      </p:sp>
      <p:sp>
        <p:nvSpPr>
          <p:cNvPr id="9" name="Title 1">
            <a:extLst>
              <a:ext uri="{FF2B5EF4-FFF2-40B4-BE49-F238E27FC236}">
                <a16:creationId xmlns:a16="http://schemas.microsoft.com/office/drawing/2014/main" id="{7E2540AF-5F49-BB6C-753F-39F67A5BF993}"/>
              </a:ext>
            </a:extLst>
          </p:cNvPr>
          <p:cNvSpPr txBox="1">
            <a:spLocks/>
          </p:cNvSpPr>
          <p:nvPr/>
        </p:nvSpPr>
        <p:spPr>
          <a:xfrm>
            <a:off x="5313979" y="1154656"/>
            <a:ext cx="4960830" cy="544576"/>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3200" kern="1200" cap="all" spc="0" baseline="0">
                <a:solidFill>
                  <a:schemeClr val="accent3">
                    <a:lumMod val="75000"/>
                  </a:schemeClr>
                </a:solidFill>
                <a:latin typeface="+mj-lt"/>
                <a:ea typeface="+mj-ea"/>
                <a:cs typeface="Biome" panose="020B0503030204020804" pitchFamily="34" charset="0"/>
              </a:defRPr>
            </a:lvl1pPr>
          </a:lstStyle>
          <a:p>
            <a:r>
              <a:rPr lang="en-US" sz="2400" dirty="0">
                <a:solidFill>
                  <a:schemeClr val="bg1"/>
                </a:solidFill>
              </a:rPr>
              <a:t>With tableau</a:t>
            </a:r>
          </a:p>
        </p:txBody>
      </p:sp>
      <p:pic>
        <p:nvPicPr>
          <p:cNvPr id="4" name="Picture 3">
            <a:extLst>
              <a:ext uri="{FF2B5EF4-FFF2-40B4-BE49-F238E27FC236}">
                <a16:creationId xmlns:a16="http://schemas.microsoft.com/office/drawing/2014/main" id="{04B0AC89-5C3F-DB12-351C-BE8082E703AA}"/>
              </a:ext>
            </a:extLst>
          </p:cNvPr>
          <p:cNvPicPr>
            <a:picLocks noChangeAspect="1"/>
          </p:cNvPicPr>
          <p:nvPr/>
        </p:nvPicPr>
        <p:blipFill>
          <a:blip r:embed="rId2"/>
          <a:stretch>
            <a:fillRect/>
          </a:stretch>
        </p:blipFill>
        <p:spPr>
          <a:xfrm>
            <a:off x="4343400" y="2185774"/>
            <a:ext cx="6912102" cy="3517570"/>
          </a:xfrm>
          <a:prstGeom prst="rect">
            <a:avLst/>
          </a:prstGeom>
        </p:spPr>
      </p:pic>
      <p:pic>
        <p:nvPicPr>
          <p:cNvPr id="11" name="Picture 10">
            <a:extLst>
              <a:ext uri="{FF2B5EF4-FFF2-40B4-BE49-F238E27FC236}">
                <a16:creationId xmlns:a16="http://schemas.microsoft.com/office/drawing/2014/main" id="{6E72BC6A-A5CB-78E0-AADC-87928E8DB093}"/>
              </a:ext>
            </a:extLst>
          </p:cNvPr>
          <p:cNvPicPr>
            <a:picLocks noChangeAspect="1"/>
          </p:cNvPicPr>
          <p:nvPr/>
        </p:nvPicPr>
        <p:blipFill>
          <a:blip r:embed="rId3"/>
          <a:stretch>
            <a:fillRect/>
          </a:stretch>
        </p:blipFill>
        <p:spPr>
          <a:xfrm>
            <a:off x="833120" y="2642974"/>
            <a:ext cx="3317779" cy="2596538"/>
          </a:xfrm>
          <a:prstGeom prst="rect">
            <a:avLst/>
          </a:prstGeom>
        </p:spPr>
      </p:pic>
    </p:spTree>
    <p:extLst>
      <p:ext uri="{BB962C8B-B14F-4D97-AF65-F5344CB8AC3E}">
        <p14:creationId xmlns:p14="http://schemas.microsoft.com/office/powerpoint/2010/main" val="11151400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803517-5C9D-4CA9-52F8-4E449B4D0FD2}"/>
            </a:ext>
          </a:extLst>
        </p:cNvPr>
        <p:cNvGrpSpPr/>
        <p:nvPr/>
      </p:nvGrpSpPr>
      <p:grpSpPr>
        <a:xfrm>
          <a:off x="0" y="0"/>
          <a:ext cx="0" cy="0"/>
          <a:chOff x="0" y="0"/>
          <a:chExt cx="0" cy="0"/>
        </a:xfrm>
      </p:grpSpPr>
      <p:sp>
        <p:nvSpPr>
          <p:cNvPr id="4" name="Subtitle 3">
            <a:extLst>
              <a:ext uri="{FF2B5EF4-FFF2-40B4-BE49-F238E27FC236}">
                <a16:creationId xmlns:a16="http://schemas.microsoft.com/office/drawing/2014/main" id="{DCEE7E35-1FFF-A5D4-F378-EE95521C9B7F}"/>
              </a:ext>
            </a:extLst>
          </p:cNvPr>
          <p:cNvSpPr>
            <a:spLocks noGrp="1"/>
          </p:cNvSpPr>
          <p:nvPr>
            <p:ph type="subTitle" idx="1"/>
          </p:nvPr>
        </p:nvSpPr>
        <p:spPr>
          <a:xfrm>
            <a:off x="321868" y="2049965"/>
            <a:ext cx="11562303" cy="2387865"/>
          </a:xfrm>
        </p:spPr>
        <p:txBody>
          <a:bodyPr/>
          <a:lstStyle/>
          <a:p>
            <a:r>
              <a:rPr lang="en-US" sz="5400" dirty="0"/>
              <a:t>Strategic Insights and Actionable Recommendations</a:t>
            </a:r>
          </a:p>
        </p:txBody>
      </p:sp>
      <p:sp>
        <p:nvSpPr>
          <p:cNvPr id="3" name="Slide Number Placeholder 2">
            <a:extLst>
              <a:ext uri="{FF2B5EF4-FFF2-40B4-BE49-F238E27FC236}">
                <a16:creationId xmlns:a16="http://schemas.microsoft.com/office/drawing/2014/main" id="{65102D59-21D0-B5DA-4033-B9876AA692BC}"/>
              </a:ext>
            </a:extLst>
          </p:cNvPr>
          <p:cNvSpPr>
            <a:spLocks noGrp="1"/>
          </p:cNvSpPr>
          <p:nvPr>
            <p:ph type="sldNum" sz="quarter" idx="12"/>
          </p:nvPr>
        </p:nvSpPr>
        <p:spPr>
          <a:xfrm>
            <a:off x="9140971" y="6226198"/>
            <a:ext cx="2743200" cy="365125"/>
          </a:xfrm>
        </p:spPr>
        <p:txBody>
          <a:bodyPr/>
          <a:lstStyle/>
          <a:p>
            <a:fld id="{FE024F78-56A6-7740-B68D-8D4D026EDF3F}" type="slidenum">
              <a:rPr lang="en-US" smtClean="0"/>
              <a:pPr/>
              <a:t>18</a:t>
            </a:fld>
            <a:endParaRPr lang="en-US" dirty="0"/>
          </a:p>
        </p:txBody>
      </p:sp>
    </p:spTree>
    <p:extLst>
      <p:ext uri="{BB962C8B-B14F-4D97-AF65-F5344CB8AC3E}">
        <p14:creationId xmlns:p14="http://schemas.microsoft.com/office/powerpoint/2010/main" val="6816074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DE810E-8E37-1D8A-245B-020E4E4C0B9F}"/>
              </a:ext>
            </a:extLst>
          </p:cNvPr>
          <p:cNvSpPr>
            <a:spLocks noGrp="1"/>
          </p:cNvSpPr>
          <p:nvPr>
            <p:ph type="title"/>
          </p:nvPr>
        </p:nvSpPr>
        <p:spPr>
          <a:xfrm>
            <a:off x="733562" y="433906"/>
            <a:ext cx="10515601" cy="1327464"/>
          </a:xfrm>
        </p:spPr>
        <p:txBody>
          <a:bodyPr/>
          <a:lstStyle/>
          <a:p>
            <a:r>
              <a:rPr lang="en-US" dirty="0"/>
              <a:t>Data-Driven Inferences and Conclusions</a:t>
            </a:r>
          </a:p>
        </p:txBody>
      </p:sp>
      <p:sp>
        <p:nvSpPr>
          <p:cNvPr id="3" name="Content Placeholder 2">
            <a:extLst>
              <a:ext uri="{FF2B5EF4-FFF2-40B4-BE49-F238E27FC236}">
                <a16:creationId xmlns:a16="http://schemas.microsoft.com/office/drawing/2014/main" id="{7D7CECA3-144C-CD4B-9246-81B4F2E65466}"/>
              </a:ext>
            </a:extLst>
          </p:cNvPr>
          <p:cNvSpPr>
            <a:spLocks noGrp="1"/>
          </p:cNvSpPr>
          <p:nvPr>
            <p:ph sz="quarter" idx="36"/>
          </p:nvPr>
        </p:nvSpPr>
        <p:spPr>
          <a:xfrm>
            <a:off x="814301" y="2273511"/>
            <a:ext cx="10434861" cy="3427265"/>
          </a:xfrm>
        </p:spPr>
        <p:txBody>
          <a:bodyPr/>
          <a:lstStyle/>
          <a:p>
            <a:r>
              <a:rPr lang="en-US" b="1" dirty="0">
                <a:latin typeface="+mj-lt"/>
              </a:rPr>
              <a:t>High-Performing ATMs</a:t>
            </a:r>
          </a:p>
          <a:p>
            <a:pPr lvl="1"/>
            <a:r>
              <a:rPr lang="en-US" sz="1400" dirty="0">
                <a:latin typeface="+mj-lt"/>
              </a:rPr>
              <a:t>Consistent sales growth observed in key parts and regions over 5 years.</a:t>
            </a:r>
            <a:endParaRPr lang="en-US" sz="1400" b="1" dirty="0">
              <a:latin typeface="+mj-lt"/>
            </a:endParaRPr>
          </a:p>
          <a:p>
            <a:r>
              <a:rPr lang="en-US" b="1" dirty="0">
                <a:latin typeface="+mj-lt"/>
              </a:rPr>
              <a:t>Outliers in Sales Data</a:t>
            </a:r>
          </a:p>
          <a:p>
            <a:pPr lvl="1"/>
            <a:r>
              <a:rPr lang="en-US" sz="1400" dirty="0">
                <a:latin typeface="+mj-lt"/>
              </a:rPr>
              <a:t>Unusually high transactions require further analysis for demand and inventory optimization.</a:t>
            </a:r>
          </a:p>
          <a:p>
            <a:r>
              <a:rPr lang="en-US" b="1" dirty="0">
                <a:latin typeface="+mj-lt"/>
              </a:rPr>
              <a:t>Trends Over Time</a:t>
            </a:r>
          </a:p>
          <a:p>
            <a:pPr lvl="1"/>
            <a:r>
              <a:rPr lang="en-US" sz="1400" dirty="0">
                <a:latin typeface="+mj-lt"/>
              </a:rPr>
              <a:t>Sales peak during Q2 and Q4 due to seasonal trends.</a:t>
            </a:r>
          </a:p>
          <a:p>
            <a:r>
              <a:rPr lang="en-US" b="1" dirty="0">
                <a:latin typeface="+mj-lt"/>
              </a:rPr>
              <a:t>Customer Insights</a:t>
            </a:r>
          </a:p>
          <a:p>
            <a:pPr lvl="1"/>
            <a:r>
              <a:rPr lang="en-US" sz="1400" dirty="0">
                <a:latin typeface="+mj-lt"/>
              </a:rPr>
              <a:t>Loyal customers drive 70% of sales, emphasizing retention strategies</a:t>
            </a:r>
            <a:r>
              <a:rPr lang="en-US" dirty="0">
                <a:latin typeface="+mj-lt"/>
              </a:rPr>
              <a:t>.</a:t>
            </a:r>
          </a:p>
          <a:p>
            <a:r>
              <a:rPr lang="en-US" b="1" dirty="0">
                <a:latin typeface="+mj-lt"/>
              </a:rPr>
              <a:t>Optimization Opportunities</a:t>
            </a:r>
          </a:p>
          <a:p>
            <a:pPr lvl="1"/>
            <a:r>
              <a:rPr lang="en-US" sz="1400" dirty="0">
                <a:latin typeface="+mj-lt"/>
              </a:rPr>
              <a:t>Improve part availability in high-demand regions to reduce downtime and boost satisfaction.</a:t>
            </a:r>
          </a:p>
          <a:p>
            <a:endParaRPr lang="en-US" b="1" dirty="0">
              <a:latin typeface="+mj-lt"/>
            </a:endParaRPr>
          </a:p>
          <a:p>
            <a:pPr marL="283464" lvl="1" indent="0">
              <a:buNone/>
            </a:pPr>
            <a:endParaRPr lang="en-US" dirty="0">
              <a:latin typeface="+mj-lt"/>
            </a:endParaRPr>
          </a:p>
          <a:p>
            <a:endParaRPr lang="en-US" dirty="0"/>
          </a:p>
        </p:txBody>
      </p:sp>
      <p:sp>
        <p:nvSpPr>
          <p:cNvPr id="4" name="Slide Number Placeholder 3">
            <a:extLst>
              <a:ext uri="{FF2B5EF4-FFF2-40B4-BE49-F238E27FC236}">
                <a16:creationId xmlns:a16="http://schemas.microsoft.com/office/drawing/2014/main" id="{FD1E69EA-A9E8-C521-7C62-DA1F24879918}"/>
              </a:ext>
            </a:extLst>
          </p:cNvPr>
          <p:cNvSpPr>
            <a:spLocks noGrp="1"/>
          </p:cNvSpPr>
          <p:nvPr>
            <p:ph type="sldNum" sz="quarter" idx="12"/>
          </p:nvPr>
        </p:nvSpPr>
        <p:spPr>
          <a:xfrm>
            <a:off x="9140971" y="6226198"/>
            <a:ext cx="2743200" cy="365125"/>
          </a:xfrm>
        </p:spPr>
        <p:txBody>
          <a:bodyPr/>
          <a:lstStyle/>
          <a:p>
            <a:fld id="{FE024F78-56A6-7740-B68D-8D4D026EDF3F}" type="slidenum">
              <a:rPr lang="en-US" smtClean="0"/>
              <a:pPr/>
              <a:t>19</a:t>
            </a:fld>
            <a:endParaRPr lang="en-US" dirty="0"/>
          </a:p>
        </p:txBody>
      </p:sp>
    </p:spTree>
    <p:extLst>
      <p:ext uri="{BB962C8B-B14F-4D97-AF65-F5344CB8AC3E}">
        <p14:creationId xmlns:p14="http://schemas.microsoft.com/office/powerpoint/2010/main" val="796952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flip="none" rotWithShape="1">
          <a:gsLst>
            <a:gs pos="100000">
              <a:schemeClr val="tx2"/>
            </a:gs>
            <a:gs pos="81000">
              <a:schemeClr val="accent6"/>
            </a:gs>
            <a:gs pos="55000">
              <a:srgbClr val="02090E"/>
            </a:gs>
            <a:gs pos="14000">
              <a:schemeClr val="accent4">
                <a:lumMod val="75000"/>
              </a:schemeClr>
            </a:gs>
            <a:gs pos="0">
              <a:schemeClr val="accent4"/>
            </a:gs>
          </a:gsLst>
          <a:lin ang="2700000" scaled="1"/>
          <a:tileRect/>
        </a:gra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A2458FF-0D0C-4ACC-C6FB-103BC0BADCCD}"/>
              </a:ext>
            </a:extLst>
          </p:cNvPr>
          <p:cNvSpPr>
            <a:spLocks noGrp="1"/>
          </p:cNvSpPr>
          <p:nvPr>
            <p:ph type="title"/>
          </p:nvPr>
        </p:nvSpPr>
        <p:spPr>
          <a:xfrm>
            <a:off x="838201" y="365125"/>
            <a:ext cx="4466502" cy="1936866"/>
          </a:xfrm>
        </p:spPr>
        <p:txBody>
          <a:bodyPr/>
          <a:lstStyle/>
          <a:p>
            <a:r>
              <a:rPr lang="en-US" dirty="0"/>
              <a:t>Agenda</a:t>
            </a:r>
          </a:p>
        </p:txBody>
      </p:sp>
      <p:sp>
        <p:nvSpPr>
          <p:cNvPr id="31" name="Text Placeholder 3">
            <a:extLst>
              <a:ext uri="{FF2B5EF4-FFF2-40B4-BE49-F238E27FC236}">
                <a16:creationId xmlns:a16="http://schemas.microsoft.com/office/drawing/2014/main" id="{F1239C0E-3F39-787D-0FC3-6B7C9BA37E8F}"/>
              </a:ext>
            </a:extLst>
          </p:cNvPr>
          <p:cNvSpPr>
            <a:spLocks noGrp="1"/>
          </p:cNvSpPr>
          <p:nvPr>
            <p:ph sz="quarter" idx="10"/>
          </p:nvPr>
        </p:nvSpPr>
        <p:spPr>
          <a:xfrm>
            <a:off x="838201" y="2777808"/>
            <a:ext cx="4466504" cy="3405187"/>
          </a:xfrm>
        </p:spPr>
        <p:txBody>
          <a:bodyPr anchor="t"/>
          <a:lstStyle/>
          <a:p>
            <a:r>
              <a:rPr lang="en-US" dirty="0">
                <a:latin typeface="+mj-lt"/>
              </a:rPr>
              <a:t>Introduction</a:t>
            </a:r>
          </a:p>
          <a:p>
            <a:r>
              <a:rPr lang="en-US" dirty="0">
                <a:latin typeface="+mj-lt"/>
              </a:rPr>
              <a:t>Dataset Overview </a:t>
            </a:r>
          </a:p>
          <a:p>
            <a:r>
              <a:rPr lang="en-US" dirty="0">
                <a:latin typeface="+mj-lt"/>
              </a:rPr>
              <a:t>Dataset Preparation</a:t>
            </a:r>
          </a:p>
          <a:p>
            <a:r>
              <a:rPr lang="en-US" dirty="0">
                <a:latin typeface="+mj-lt"/>
              </a:rPr>
              <a:t>Data Analysis</a:t>
            </a:r>
          </a:p>
          <a:p>
            <a:r>
              <a:rPr lang="en-US" dirty="0">
                <a:latin typeface="+mj-lt"/>
              </a:rPr>
              <a:t>Data Visualization</a:t>
            </a:r>
          </a:p>
          <a:p>
            <a:r>
              <a:rPr lang="en-US" sz="1800" dirty="0">
                <a:latin typeface="+mj-lt"/>
              </a:rPr>
              <a:t>Strategic Insights </a:t>
            </a:r>
            <a:r>
              <a:rPr lang="en-US" dirty="0">
                <a:latin typeface="+mj-lt"/>
              </a:rPr>
              <a:t>&amp; </a:t>
            </a:r>
            <a:r>
              <a:rPr lang="en-US" sz="1800" dirty="0">
                <a:latin typeface="+mj-lt"/>
              </a:rPr>
              <a:t>Actionable Recommendations</a:t>
            </a:r>
          </a:p>
        </p:txBody>
      </p:sp>
    </p:spTree>
    <p:extLst>
      <p:ext uri="{BB962C8B-B14F-4D97-AF65-F5344CB8AC3E}">
        <p14:creationId xmlns:p14="http://schemas.microsoft.com/office/powerpoint/2010/main" val="14601593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0FD6A3FE-1BF6-4C1A-0553-EBD497A69F2D}"/>
              </a:ext>
            </a:extLst>
          </p:cNvPr>
          <p:cNvSpPr>
            <a:spLocks noGrp="1"/>
          </p:cNvSpPr>
          <p:nvPr>
            <p:ph type="title"/>
          </p:nvPr>
        </p:nvSpPr>
        <p:spPr>
          <a:xfrm>
            <a:off x="6889627" y="173736"/>
            <a:ext cx="4352662" cy="2203704"/>
          </a:xfrm>
        </p:spPr>
        <p:txBody>
          <a:bodyPr anchor="b">
            <a:normAutofit/>
          </a:bodyPr>
          <a:lstStyle/>
          <a:p>
            <a:pPr algn="ctr"/>
            <a:r>
              <a:rPr lang="en-US" dirty="0"/>
              <a:t>Q &amp; A</a:t>
            </a:r>
          </a:p>
        </p:txBody>
      </p:sp>
      <p:pic>
        <p:nvPicPr>
          <p:cNvPr id="13" name="Graphic 12" descr="Questions outline">
            <a:extLst>
              <a:ext uri="{FF2B5EF4-FFF2-40B4-BE49-F238E27FC236}">
                <a16:creationId xmlns:a16="http://schemas.microsoft.com/office/drawing/2014/main" id="{DF343752-53D9-FE42-303B-4316D911D79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36550" y="777180"/>
            <a:ext cx="5303640" cy="5303640"/>
          </a:xfrm>
          <a:prstGeom prst="rect">
            <a:avLst/>
          </a:prstGeom>
        </p:spPr>
      </p:pic>
      <p:sp>
        <p:nvSpPr>
          <p:cNvPr id="14" name="Slide Number Placeholder 4">
            <a:extLst>
              <a:ext uri="{FF2B5EF4-FFF2-40B4-BE49-F238E27FC236}">
                <a16:creationId xmlns:a16="http://schemas.microsoft.com/office/drawing/2014/main" id="{62AFCDFA-FAF2-2669-A2EF-EB6988400F0F}"/>
              </a:ext>
            </a:extLst>
          </p:cNvPr>
          <p:cNvSpPr>
            <a:spLocks noGrp="1"/>
          </p:cNvSpPr>
          <p:nvPr>
            <p:ph type="sldNum" sz="quarter" idx="12"/>
          </p:nvPr>
        </p:nvSpPr>
        <p:spPr>
          <a:xfrm>
            <a:off x="9140971" y="6226198"/>
            <a:ext cx="2743200" cy="365125"/>
          </a:xfrm>
        </p:spPr>
        <p:txBody>
          <a:bodyPr anchor="ctr">
            <a:normAutofit/>
          </a:bodyPr>
          <a:lstStyle/>
          <a:p>
            <a:pPr>
              <a:spcAft>
                <a:spcPts val="600"/>
              </a:spcAft>
            </a:pPr>
            <a:fld id="{FE024F78-56A6-7740-B68D-8D4D026EDF3F}" type="slidenum">
              <a:rPr lang="en-US" smtClean="0"/>
              <a:pPr>
                <a:spcAft>
                  <a:spcPts val="600"/>
                </a:spcAft>
              </a:pPr>
              <a:t>20</a:t>
            </a:fld>
            <a:endParaRPr lang="en-US"/>
          </a:p>
        </p:txBody>
      </p:sp>
      <p:sp>
        <p:nvSpPr>
          <p:cNvPr id="3" name="Rectangle 2" hidden="1">
            <a:extLst>
              <a:ext uri="{FF2B5EF4-FFF2-40B4-BE49-F238E27FC236}">
                <a16:creationId xmlns:a16="http://schemas.microsoft.com/office/drawing/2014/main" id="{8692FC88-DAD7-F5AD-7831-DE54322108F6}"/>
              </a:ext>
              <a:ext uri="{C183D7F6-B498-43B3-948B-1728B52AA6E4}">
                <adec:decorative xmlns:adec="http://schemas.microsoft.com/office/drawing/2017/decorative" val="1"/>
              </a:ext>
            </a:extLst>
          </p:cNvPr>
          <p:cNvSpPr/>
          <p:nvPr/>
        </p:nvSpPr>
        <p:spPr>
          <a:xfrm>
            <a:off x="1" y="2"/>
            <a:ext cx="12227942" cy="6857997"/>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pic>
        <p:nvPicPr>
          <p:cNvPr id="4" name="Graphic 3" descr="Question Mark outline">
            <a:extLst>
              <a:ext uri="{FF2B5EF4-FFF2-40B4-BE49-F238E27FC236}">
                <a16:creationId xmlns:a16="http://schemas.microsoft.com/office/drawing/2014/main" id="{6D531B6E-2072-411F-7852-382AEC24269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9969474">
            <a:off x="6889627" y="3422904"/>
            <a:ext cx="914400" cy="914400"/>
          </a:xfrm>
          <a:prstGeom prst="rect">
            <a:avLst/>
          </a:prstGeom>
        </p:spPr>
      </p:pic>
      <p:pic>
        <p:nvPicPr>
          <p:cNvPr id="5" name="Graphic 4" descr="Question Mark outline">
            <a:extLst>
              <a:ext uri="{FF2B5EF4-FFF2-40B4-BE49-F238E27FC236}">
                <a16:creationId xmlns:a16="http://schemas.microsoft.com/office/drawing/2014/main" id="{53C7BEC4-505D-D348-4EFC-F36636C8396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596264" y="3118104"/>
            <a:ext cx="914400" cy="914400"/>
          </a:xfrm>
          <a:prstGeom prst="rect">
            <a:avLst/>
          </a:prstGeom>
        </p:spPr>
      </p:pic>
      <p:pic>
        <p:nvPicPr>
          <p:cNvPr id="6" name="Graphic 5" descr="Question Mark outline">
            <a:extLst>
              <a:ext uri="{FF2B5EF4-FFF2-40B4-BE49-F238E27FC236}">
                <a16:creationId xmlns:a16="http://schemas.microsoft.com/office/drawing/2014/main" id="{C614881C-EFC1-C55E-35A7-184CDD068BC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824290">
            <a:off x="10055370" y="3360060"/>
            <a:ext cx="914400" cy="914400"/>
          </a:xfrm>
          <a:prstGeom prst="rect">
            <a:avLst/>
          </a:prstGeom>
        </p:spPr>
      </p:pic>
    </p:spTree>
    <p:extLst>
      <p:ext uri="{BB962C8B-B14F-4D97-AF65-F5344CB8AC3E}">
        <p14:creationId xmlns:p14="http://schemas.microsoft.com/office/powerpoint/2010/main" val="13307339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FE465D-13F6-3D61-EE79-867178FC61E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0D33EF-B2C4-E931-2EC5-C8F0573FC8BE}"/>
              </a:ext>
            </a:extLst>
          </p:cNvPr>
          <p:cNvSpPr>
            <a:spLocks noGrp="1"/>
          </p:cNvSpPr>
          <p:nvPr>
            <p:ph type="title"/>
          </p:nvPr>
        </p:nvSpPr>
        <p:spPr>
          <a:xfrm>
            <a:off x="733562" y="433906"/>
            <a:ext cx="10515601" cy="1327464"/>
          </a:xfrm>
        </p:spPr>
        <p:txBody>
          <a:bodyPr/>
          <a:lstStyle/>
          <a:p>
            <a:r>
              <a:rPr lang="en-US" dirty="0"/>
              <a:t>FINAL TIPS &amp; takeaway</a:t>
            </a:r>
          </a:p>
        </p:txBody>
      </p:sp>
      <p:sp>
        <p:nvSpPr>
          <p:cNvPr id="3" name="Content Placeholder 2">
            <a:extLst>
              <a:ext uri="{FF2B5EF4-FFF2-40B4-BE49-F238E27FC236}">
                <a16:creationId xmlns:a16="http://schemas.microsoft.com/office/drawing/2014/main" id="{F87E5D01-6F53-1CDA-3D6F-5DD8A60ECE7B}"/>
              </a:ext>
            </a:extLst>
          </p:cNvPr>
          <p:cNvSpPr>
            <a:spLocks noGrp="1"/>
          </p:cNvSpPr>
          <p:nvPr>
            <p:ph sz="quarter" idx="36"/>
          </p:nvPr>
        </p:nvSpPr>
        <p:spPr>
          <a:xfrm>
            <a:off x="814301" y="2273511"/>
            <a:ext cx="10434861" cy="3427265"/>
          </a:xfrm>
        </p:spPr>
        <p:txBody>
          <a:bodyPr/>
          <a:lstStyle/>
          <a:p>
            <a:r>
              <a:rPr lang="en-US" b="1" dirty="0">
                <a:latin typeface="+mj-lt"/>
              </a:rPr>
              <a:t>Focus on Key Products</a:t>
            </a:r>
            <a:endParaRPr lang="en-US" dirty="0">
              <a:latin typeface="+mj-lt"/>
            </a:endParaRPr>
          </a:p>
          <a:p>
            <a:pPr lvl="1"/>
            <a:r>
              <a:rPr lang="en-US" sz="1400" dirty="0">
                <a:latin typeface="+mj-lt"/>
              </a:rPr>
              <a:t>Prioritize inventory for high-revenue parts like cash dispensers and cassettes.</a:t>
            </a:r>
            <a:endParaRPr lang="en-US" sz="1400" b="1" dirty="0">
              <a:latin typeface="+mj-lt"/>
            </a:endParaRPr>
          </a:p>
          <a:p>
            <a:r>
              <a:rPr lang="en-US" b="1" dirty="0">
                <a:latin typeface="+mj-lt"/>
              </a:rPr>
              <a:t>Address Outliers</a:t>
            </a:r>
            <a:endParaRPr lang="en-US" dirty="0">
              <a:latin typeface="+mj-lt"/>
            </a:endParaRPr>
          </a:p>
          <a:p>
            <a:pPr lvl="1"/>
            <a:r>
              <a:rPr lang="en-US" sz="1400" dirty="0">
                <a:latin typeface="+mj-lt"/>
              </a:rPr>
              <a:t>Investigate unusual sales transactions to optimize demand forecasting.</a:t>
            </a:r>
          </a:p>
          <a:p>
            <a:r>
              <a:rPr lang="en-US" b="1" dirty="0">
                <a:latin typeface="+mj-lt"/>
              </a:rPr>
              <a:t>Leverage Seasonal Trends</a:t>
            </a:r>
            <a:endParaRPr lang="en-US" dirty="0">
              <a:latin typeface="+mj-lt"/>
            </a:endParaRPr>
          </a:p>
          <a:p>
            <a:pPr lvl="1"/>
            <a:r>
              <a:rPr lang="en-US" sz="1400" dirty="0">
                <a:latin typeface="+mj-lt"/>
              </a:rPr>
              <a:t>Align marketing and stock availability with peak quarters (Q2 &amp; Q4).</a:t>
            </a:r>
          </a:p>
          <a:p>
            <a:r>
              <a:rPr lang="en-US" b="1" dirty="0">
                <a:latin typeface="+mj-lt"/>
              </a:rPr>
              <a:t>Retain Loyal Customers</a:t>
            </a:r>
            <a:endParaRPr lang="en-US" dirty="0">
              <a:latin typeface="+mj-lt"/>
            </a:endParaRPr>
          </a:p>
          <a:p>
            <a:pPr lvl="1"/>
            <a:r>
              <a:rPr lang="en-US" sz="1400" dirty="0">
                <a:latin typeface="+mj-lt"/>
              </a:rPr>
              <a:t>Strengthen retention strategies to maintain the 70% contribution from loyal customers</a:t>
            </a:r>
            <a:r>
              <a:rPr lang="en-US" dirty="0">
                <a:latin typeface="+mj-lt"/>
              </a:rPr>
              <a:t>.</a:t>
            </a:r>
          </a:p>
          <a:p>
            <a:r>
              <a:rPr lang="en-US" b="1" dirty="0">
                <a:latin typeface="+mj-lt"/>
              </a:rPr>
              <a:t>Optimize Availability</a:t>
            </a:r>
          </a:p>
          <a:p>
            <a:pPr lvl="1"/>
            <a:r>
              <a:rPr lang="en-US" sz="1400" dirty="0">
                <a:latin typeface="+mj-lt"/>
              </a:rPr>
              <a:t>Reduce downtime by improving part availability in high-demand regions.</a:t>
            </a:r>
          </a:p>
          <a:p>
            <a:endParaRPr lang="en-US" b="1" dirty="0">
              <a:latin typeface="+mj-lt"/>
            </a:endParaRPr>
          </a:p>
          <a:p>
            <a:pPr marL="283464" lvl="1" indent="0">
              <a:buNone/>
            </a:pPr>
            <a:endParaRPr lang="en-US" dirty="0">
              <a:latin typeface="+mj-lt"/>
            </a:endParaRPr>
          </a:p>
          <a:p>
            <a:endParaRPr lang="en-US" dirty="0"/>
          </a:p>
        </p:txBody>
      </p:sp>
      <p:sp>
        <p:nvSpPr>
          <p:cNvPr id="4" name="Slide Number Placeholder 3">
            <a:extLst>
              <a:ext uri="{FF2B5EF4-FFF2-40B4-BE49-F238E27FC236}">
                <a16:creationId xmlns:a16="http://schemas.microsoft.com/office/drawing/2014/main" id="{CBC20086-29A6-A701-3FD2-A16357183D47}"/>
              </a:ext>
            </a:extLst>
          </p:cNvPr>
          <p:cNvSpPr>
            <a:spLocks noGrp="1"/>
          </p:cNvSpPr>
          <p:nvPr>
            <p:ph type="sldNum" sz="quarter" idx="12"/>
          </p:nvPr>
        </p:nvSpPr>
        <p:spPr>
          <a:xfrm>
            <a:off x="9140971" y="6226198"/>
            <a:ext cx="2743200" cy="365125"/>
          </a:xfrm>
        </p:spPr>
        <p:txBody>
          <a:bodyPr/>
          <a:lstStyle/>
          <a:p>
            <a:fld id="{FE024F78-56A6-7740-B68D-8D4D026EDF3F}" type="slidenum">
              <a:rPr lang="en-US" smtClean="0"/>
              <a:pPr/>
              <a:t>21</a:t>
            </a:fld>
            <a:endParaRPr lang="en-US" dirty="0"/>
          </a:p>
        </p:txBody>
      </p:sp>
    </p:spTree>
    <p:extLst>
      <p:ext uri="{BB962C8B-B14F-4D97-AF65-F5344CB8AC3E}">
        <p14:creationId xmlns:p14="http://schemas.microsoft.com/office/powerpoint/2010/main" val="24454813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gradFill>
          <a:gsLst>
            <a:gs pos="78000">
              <a:schemeClr val="accent6">
                <a:lumMod val="50000"/>
              </a:schemeClr>
            </a:gs>
            <a:gs pos="35040">
              <a:srgbClr val="020B11"/>
            </a:gs>
            <a:gs pos="11979">
              <a:schemeClr val="accent4">
                <a:lumMod val="50000"/>
              </a:schemeClr>
            </a:gs>
            <a:gs pos="0">
              <a:schemeClr val="accent4"/>
            </a:gs>
            <a:gs pos="99000">
              <a:schemeClr val="tx2">
                <a:lumMod val="50000"/>
              </a:schemeClr>
            </a:gs>
          </a:gsLst>
          <a:lin ang="7800000" scaled="0"/>
        </a:gradFill>
        <a:effectLst/>
      </p:bgPr>
    </p:bg>
    <p:spTree>
      <p:nvGrpSpPr>
        <p:cNvPr id="1" name=""/>
        <p:cNvGrpSpPr/>
        <p:nvPr/>
      </p:nvGrpSpPr>
      <p:grpSpPr>
        <a:xfrm>
          <a:off x="0" y="0"/>
          <a:ext cx="0" cy="0"/>
          <a:chOff x="0" y="0"/>
          <a:chExt cx="0" cy="0"/>
        </a:xfrm>
      </p:grpSpPr>
      <p:sp>
        <p:nvSpPr>
          <p:cNvPr id="24" name="Title 1">
            <a:extLst>
              <a:ext uri="{FF2B5EF4-FFF2-40B4-BE49-F238E27FC236}">
                <a16:creationId xmlns:a16="http://schemas.microsoft.com/office/drawing/2014/main" id="{CE1ABEC8-43FD-4F21-A7D2-70200D86263C}"/>
              </a:ext>
            </a:extLst>
          </p:cNvPr>
          <p:cNvSpPr>
            <a:spLocks noGrp="1"/>
          </p:cNvSpPr>
          <p:nvPr>
            <p:ph type="title"/>
          </p:nvPr>
        </p:nvSpPr>
        <p:spPr>
          <a:xfrm>
            <a:off x="835831" y="173735"/>
            <a:ext cx="4409514" cy="2203704"/>
          </a:xfrm>
        </p:spPr>
        <p:txBody>
          <a:bodyPr/>
          <a:lstStyle/>
          <a:p>
            <a:r>
              <a:rPr lang="en-US" dirty="0"/>
              <a:t>THANK YOU</a:t>
            </a:r>
          </a:p>
        </p:txBody>
      </p:sp>
      <p:sp>
        <p:nvSpPr>
          <p:cNvPr id="14" name="Text Placeholder 2">
            <a:extLst>
              <a:ext uri="{FF2B5EF4-FFF2-40B4-BE49-F238E27FC236}">
                <a16:creationId xmlns:a16="http://schemas.microsoft.com/office/drawing/2014/main" id="{AE5F2E56-9F77-E1C2-EC04-EA959822CA61}"/>
              </a:ext>
            </a:extLst>
          </p:cNvPr>
          <p:cNvSpPr>
            <a:spLocks noGrp="1"/>
          </p:cNvSpPr>
          <p:nvPr>
            <p:ph sz="quarter" idx="14"/>
          </p:nvPr>
        </p:nvSpPr>
        <p:spPr>
          <a:xfrm>
            <a:off x="831850" y="3079119"/>
            <a:ext cx="4413250" cy="2752725"/>
          </a:xfrm>
        </p:spPr>
        <p:txBody>
          <a:bodyPr/>
          <a:lstStyle/>
          <a:p>
            <a:r>
              <a:rPr lang="en-US" dirty="0"/>
              <a:t>Cansu Borak</a:t>
            </a:r>
          </a:p>
          <a:p>
            <a:r>
              <a:rPr lang="en-US" dirty="0"/>
              <a:t>469-785-9070</a:t>
            </a:r>
          </a:p>
          <a:p>
            <a:r>
              <a:rPr lang="en-US" dirty="0"/>
              <a:t>cansugborak@gmail.com</a:t>
            </a:r>
          </a:p>
          <a:p>
            <a:r>
              <a:rPr lang="en-US" u="sng" dirty="0">
                <a:hlinkClick r:id="rId3"/>
              </a:rPr>
              <a:t>https://cansuborak.github.io/</a:t>
            </a:r>
            <a:endParaRPr lang="en-US" u="sng" dirty="0"/>
          </a:p>
        </p:txBody>
      </p:sp>
    </p:spTree>
    <p:extLst>
      <p:ext uri="{BB962C8B-B14F-4D97-AF65-F5344CB8AC3E}">
        <p14:creationId xmlns:p14="http://schemas.microsoft.com/office/powerpoint/2010/main" val="23954649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a:extLst>
              <a:ext uri="{FF2B5EF4-FFF2-40B4-BE49-F238E27FC236}">
                <a16:creationId xmlns:a16="http://schemas.microsoft.com/office/drawing/2014/main" id="{260D053B-A40A-3228-B6D5-3371B9EE2E56}"/>
              </a:ext>
            </a:extLst>
          </p:cNvPr>
          <p:cNvSpPr>
            <a:spLocks noGrp="1"/>
          </p:cNvSpPr>
          <p:nvPr>
            <p:ph type="subTitle" idx="1"/>
          </p:nvPr>
        </p:nvSpPr>
        <p:spPr>
          <a:xfrm>
            <a:off x="321868" y="-449545"/>
            <a:ext cx="11562303" cy="1127702"/>
          </a:xfrm>
        </p:spPr>
        <p:txBody>
          <a:bodyPr/>
          <a:lstStyle/>
          <a:p>
            <a:endParaRPr lang="en-US" dirty="0"/>
          </a:p>
          <a:p>
            <a:endParaRPr lang="en-US" dirty="0"/>
          </a:p>
          <a:p>
            <a:r>
              <a:rPr lang="en-US" dirty="0"/>
              <a:t>introduction </a:t>
            </a:r>
          </a:p>
        </p:txBody>
      </p:sp>
      <p:sp>
        <p:nvSpPr>
          <p:cNvPr id="3" name="Slide Number Placeholder 2">
            <a:extLst>
              <a:ext uri="{FF2B5EF4-FFF2-40B4-BE49-F238E27FC236}">
                <a16:creationId xmlns:a16="http://schemas.microsoft.com/office/drawing/2014/main" id="{A6A971A9-0C5C-DDFC-67F9-2E5A55F12F67}"/>
              </a:ext>
            </a:extLst>
          </p:cNvPr>
          <p:cNvSpPr>
            <a:spLocks noGrp="1"/>
          </p:cNvSpPr>
          <p:nvPr>
            <p:ph type="sldNum" sz="quarter" idx="12"/>
          </p:nvPr>
        </p:nvSpPr>
        <p:spPr>
          <a:xfrm>
            <a:off x="9140971" y="6226198"/>
            <a:ext cx="2743200" cy="365125"/>
          </a:xfrm>
        </p:spPr>
        <p:txBody>
          <a:bodyPr/>
          <a:lstStyle/>
          <a:p>
            <a:fld id="{FE024F78-56A6-7740-B68D-8D4D026EDF3F}" type="slidenum">
              <a:rPr lang="en-US" smtClean="0"/>
              <a:pPr/>
              <a:t>3</a:t>
            </a:fld>
            <a:endParaRPr lang="en-US" dirty="0"/>
          </a:p>
        </p:txBody>
      </p:sp>
      <p:sp>
        <p:nvSpPr>
          <p:cNvPr id="9" name="TextBox 8">
            <a:extLst>
              <a:ext uri="{FF2B5EF4-FFF2-40B4-BE49-F238E27FC236}">
                <a16:creationId xmlns:a16="http://schemas.microsoft.com/office/drawing/2014/main" id="{95D0A943-5D19-B861-9BC6-8CE975AE196E}"/>
              </a:ext>
            </a:extLst>
          </p:cNvPr>
          <p:cNvSpPr txBox="1"/>
          <p:nvPr/>
        </p:nvSpPr>
        <p:spPr>
          <a:xfrm>
            <a:off x="799591" y="2515381"/>
            <a:ext cx="10592816" cy="3046988"/>
          </a:xfrm>
          <a:prstGeom prst="rect">
            <a:avLst/>
          </a:prstGeom>
          <a:noFill/>
        </p:spPr>
        <p:txBody>
          <a:bodyPr wrap="square" rtlCol="0">
            <a:spAutoFit/>
          </a:bodyPr>
          <a:lstStyle/>
          <a:p>
            <a:pPr algn="just"/>
            <a:endParaRPr lang="en-US" sz="2400" dirty="0">
              <a:solidFill>
                <a:schemeClr val="bg1"/>
              </a:solidFill>
              <a:latin typeface="+mj-lt"/>
            </a:endParaRPr>
          </a:p>
          <a:p>
            <a:pPr algn="just"/>
            <a:r>
              <a:rPr lang="en-US" sz="2400" dirty="0">
                <a:solidFill>
                  <a:schemeClr val="bg1"/>
                </a:solidFill>
                <a:latin typeface="+mj-lt"/>
              </a:rPr>
              <a:t>	The analysis uncovers key trends, insights, and strategies to enhance operations and improve outcomes. Using tools like Python, Tableau, and SQL Server, it transforms raw data into actionable findings to address inefficiencies, improve customer satisfaction, and identify growth opportunities. </a:t>
            </a:r>
          </a:p>
          <a:p>
            <a:pPr lvl="1"/>
            <a:endParaRPr lang="en-US" sz="2400" dirty="0">
              <a:solidFill>
                <a:schemeClr val="bg1"/>
              </a:solidFill>
              <a:latin typeface="+mj-lt"/>
            </a:endParaRPr>
          </a:p>
          <a:p>
            <a:pPr lvl="1"/>
            <a:endParaRPr lang="en-US" sz="2400" dirty="0">
              <a:solidFill>
                <a:schemeClr val="bg1"/>
              </a:solidFill>
              <a:latin typeface="+mj-lt"/>
            </a:endParaRPr>
          </a:p>
        </p:txBody>
      </p:sp>
    </p:spTree>
    <p:extLst>
      <p:ext uri="{BB962C8B-B14F-4D97-AF65-F5344CB8AC3E}">
        <p14:creationId xmlns:p14="http://schemas.microsoft.com/office/powerpoint/2010/main" val="13971937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7FF895-3C91-72D9-9417-A644EA9CF1B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87A5F73-F7F1-692B-3702-1F503320FB0C}"/>
              </a:ext>
            </a:extLst>
          </p:cNvPr>
          <p:cNvSpPr>
            <a:spLocks noGrp="1"/>
          </p:cNvSpPr>
          <p:nvPr>
            <p:ph type="title"/>
          </p:nvPr>
        </p:nvSpPr>
        <p:spPr>
          <a:xfrm>
            <a:off x="314848" y="2706624"/>
            <a:ext cx="11548261" cy="1281368"/>
          </a:xfrm>
        </p:spPr>
        <p:txBody>
          <a:bodyPr/>
          <a:lstStyle/>
          <a:p>
            <a:r>
              <a:rPr lang="en-US" dirty="0"/>
              <a:t>Source – size – relevant field</a:t>
            </a:r>
          </a:p>
        </p:txBody>
      </p:sp>
      <p:sp>
        <p:nvSpPr>
          <p:cNvPr id="4" name="Subtitle 3">
            <a:extLst>
              <a:ext uri="{FF2B5EF4-FFF2-40B4-BE49-F238E27FC236}">
                <a16:creationId xmlns:a16="http://schemas.microsoft.com/office/drawing/2014/main" id="{97153BFD-F078-714C-CE08-C30A2C643D90}"/>
              </a:ext>
            </a:extLst>
          </p:cNvPr>
          <p:cNvSpPr>
            <a:spLocks noGrp="1"/>
          </p:cNvSpPr>
          <p:nvPr>
            <p:ph type="subTitle" idx="1"/>
          </p:nvPr>
        </p:nvSpPr>
        <p:spPr>
          <a:xfrm>
            <a:off x="314848" y="550349"/>
            <a:ext cx="11562303" cy="2387865"/>
          </a:xfrm>
        </p:spPr>
        <p:txBody>
          <a:bodyPr/>
          <a:lstStyle/>
          <a:p>
            <a:endParaRPr lang="en-US" dirty="0"/>
          </a:p>
          <a:p>
            <a:endParaRPr lang="en-US" dirty="0"/>
          </a:p>
          <a:p>
            <a:r>
              <a:rPr lang="en-US" dirty="0"/>
              <a:t>Dataset </a:t>
            </a:r>
          </a:p>
        </p:txBody>
      </p:sp>
      <p:sp>
        <p:nvSpPr>
          <p:cNvPr id="3" name="Slide Number Placeholder 2">
            <a:extLst>
              <a:ext uri="{FF2B5EF4-FFF2-40B4-BE49-F238E27FC236}">
                <a16:creationId xmlns:a16="http://schemas.microsoft.com/office/drawing/2014/main" id="{D1631904-A219-E63A-3E84-23CE5161D3A0}"/>
              </a:ext>
            </a:extLst>
          </p:cNvPr>
          <p:cNvSpPr>
            <a:spLocks noGrp="1"/>
          </p:cNvSpPr>
          <p:nvPr>
            <p:ph type="sldNum" sz="quarter" idx="12"/>
          </p:nvPr>
        </p:nvSpPr>
        <p:spPr>
          <a:xfrm>
            <a:off x="9140971" y="6226198"/>
            <a:ext cx="2743200" cy="365125"/>
          </a:xfrm>
        </p:spPr>
        <p:txBody>
          <a:bodyPr/>
          <a:lstStyle/>
          <a:p>
            <a:fld id="{FE024F78-56A6-7740-B68D-8D4D026EDF3F}" type="slidenum">
              <a:rPr lang="en-US" smtClean="0"/>
              <a:pPr/>
              <a:t>4</a:t>
            </a:fld>
            <a:endParaRPr lang="en-US" dirty="0"/>
          </a:p>
        </p:txBody>
      </p:sp>
    </p:spTree>
    <p:extLst>
      <p:ext uri="{BB962C8B-B14F-4D97-AF65-F5344CB8AC3E}">
        <p14:creationId xmlns:p14="http://schemas.microsoft.com/office/powerpoint/2010/main" val="36234184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100000">
              <a:schemeClr val="tx2"/>
            </a:gs>
            <a:gs pos="79000">
              <a:schemeClr val="accent6"/>
            </a:gs>
            <a:gs pos="31000">
              <a:srgbClr val="02090E"/>
            </a:gs>
            <a:gs pos="14000">
              <a:schemeClr val="accent4">
                <a:lumMod val="75000"/>
              </a:schemeClr>
            </a:gs>
            <a:gs pos="0">
              <a:schemeClr val="accent4"/>
            </a:gs>
          </a:gsLst>
          <a:lin ang="5400000" scaled="0"/>
        </a:gradFill>
        <a:effectLst/>
      </p:bgPr>
    </p:bg>
    <p:spTree>
      <p:nvGrpSpPr>
        <p:cNvPr id="1" name="">
          <a:extLst>
            <a:ext uri="{FF2B5EF4-FFF2-40B4-BE49-F238E27FC236}">
              <a16:creationId xmlns:a16="http://schemas.microsoft.com/office/drawing/2014/main" id="{7010DE3C-34D7-1A40-13CF-B88AFA99A764}"/>
            </a:ext>
          </a:extLst>
        </p:cNvPr>
        <p:cNvGrpSpPr/>
        <p:nvPr/>
      </p:nvGrpSpPr>
      <p:grpSpPr>
        <a:xfrm>
          <a:off x="0" y="0"/>
          <a:ext cx="0" cy="0"/>
          <a:chOff x="0" y="0"/>
          <a:chExt cx="0" cy="0"/>
        </a:xfrm>
      </p:grpSpPr>
      <p:sp>
        <p:nvSpPr>
          <p:cNvPr id="5" name="Subtitle 4">
            <a:extLst>
              <a:ext uri="{FF2B5EF4-FFF2-40B4-BE49-F238E27FC236}">
                <a16:creationId xmlns:a16="http://schemas.microsoft.com/office/drawing/2014/main" id="{752A5F12-64E0-CC58-6105-64E679CBF391}"/>
              </a:ext>
            </a:extLst>
          </p:cNvPr>
          <p:cNvSpPr>
            <a:spLocks noGrp="1"/>
          </p:cNvSpPr>
          <p:nvPr>
            <p:ph type="subTitle" idx="1"/>
          </p:nvPr>
        </p:nvSpPr>
        <p:spPr>
          <a:xfrm>
            <a:off x="436880" y="790420"/>
            <a:ext cx="4958081" cy="1068795"/>
          </a:xfrm>
        </p:spPr>
        <p:txBody>
          <a:bodyPr/>
          <a:lstStyle/>
          <a:p>
            <a:r>
              <a:rPr lang="en-US" dirty="0"/>
              <a:t>source</a:t>
            </a:r>
          </a:p>
        </p:txBody>
      </p:sp>
      <p:pic>
        <p:nvPicPr>
          <p:cNvPr id="8" name="Picture Placeholder 7" descr="A blue and purple spirals">
            <a:extLst>
              <a:ext uri="{FF2B5EF4-FFF2-40B4-BE49-F238E27FC236}">
                <a16:creationId xmlns:a16="http://schemas.microsoft.com/office/drawing/2014/main" id="{AC4A12B9-D969-ECC2-7B1C-85843EACF686}"/>
              </a:ext>
            </a:extLst>
          </p:cNvPr>
          <p:cNvPicPr>
            <a:picLocks noGrp="1" noChangeAspect="1"/>
          </p:cNvPicPr>
          <p:nvPr>
            <p:ph type="pic" sz="quarter" idx="13"/>
          </p:nvPr>
        </p:nvPicPr>
        <p:blipFill>
          <a:blip r:embed="rId3"/>
          <a:srcRect t="31" b="31"/>
          <a:stretch/>
        </p:blipFill>
        <p:spPr>
          <a:xfrm>
            <a:off x="6497638" y="336550"/>
            <a:ext cx="5322887" cy="6184900"/>
          </a:xfrm>
        </p:spPr>
      </p:pic>
      <p:sp>
        <p:nvSpPr>
          <p:cNvPr id="4" name="Slide Number Placeholder 3">
            <a:extLst>
              <a:ext uri="{FF2B5EF4-FFF2-40B4-BE49-F238E27FC236}">
                <a16:creationId xmlns:a16="http://schemas.microsoft.com/office/drawing/2014/main" id="{E2D6C94A-5199-CA22-C161-0AED88872B71}"/>
              </a:ext>
            </a:extLst>
          </p:cNvPr>
          <p:cNvSpPr>
            <a:spLocks noGrp="1"/>
          </p:cNvSpPr>
          <p:nvPr>
            <p:ph type="sldNum" sz="quarter" idx="12"/>
          </p:nvPr>
        </p:nvSpPr>
        <p:spPr>
          <a:xfrm>
            <a:off x="9140971" y="6226198"/>
            <a:ext cx="2743200" cy="365125"/>
          </a:xfrm>
        </p:spPr>
        <p:txBody>
          <a:bodyPr/>
          <a:lstStyle/>
          <a:p>
            <a:fld id="{FE024F78-56A6-7740-B68D-8D4D026EDF3F}" type="slidenum">
              <a:rPr lang="en-US" smtClean="0"/>
              <a:pPr/>
              <a:t>5</a:t>
            </a:fld>
            <a:endParaRPr lang="en-US" dirty="0"/>
          </a:p>
        </p:txBody>
      </p:sp>
      <p:sp>
        <p:nvSpPr>
          <p:cNvPr id="9" name="TextBox 8">
            <a:extLst>
              <a:ext uri="{FF2B5EF4-FFF2-40B4-BE49-F238E27FC236}">
                <a16:creationId xmlns:a16="http://schemas.microsoft.com/office/drawing/2014/main" id="{5E969E41-82D3-268B-9F25-8AAAD4918ED0}"/>
              </a:ext>
            </a:extLst>
          </p:cNvPr>
          <p:cNvSpPr txBox="1"/>
          <p:nvPr/>
        </p:nvSpPr>
        <p:spPr>
          <a:xfrm>
            <a:off x="436880" y="1609344"/>
            <a:ext cx="4189984" cy="3046988"/>
          </a:xfrm>
          <a:prstGeom prst="rect">
            <a:avLst/>
          </a:prstGeom>
          <a:noFill/>
        </p:spPr>
        <p:txBody>
          <a:bodyPr wrap="square" rtlCol="0">
            <a:spAutoFit/>
          </a:bodyPr>
          <a:lstStyle/>
          <a:p>
            <a:pPr marL="285750" indent="-285750">
              <a:buFont typeface="Wingdings" panose="05000000000000000000" pitchFamily="2" charset="2"/>
              <a:buChar char="q"/>
            </a:pPr>
            <a:r>
              <a:rPr lang="en-US" sz="2400" b="0" i="0" dirty="0">
                <a:solidFill>
                  <a:schemeClr val="bg1"/>
                </a:solidFill>
                <a:effectLst/>
                <a:latin typeface="Biome (Headings)"/>
              </a:rPr>
              <a:t>The data belongs to the company.</a:t>
            </a:r>
          </a:p>
          <a:p>
            <a:pPr lvl="1"/>
            <a:endParaRPr lang="en-US" sz="2400" b="0" i="0" dirty="0">
              <a:solidFill>
                <a:schemeClr val="bg1"/>
              </a:solidFill>
              <a:effectLst/>
              <a:latin typeface="Open Sans" panose="020B0606030504020204" pitchFamily="34" charset="0"/>
            </a:endParaRPr>
          </a:p>
          <a:p>
            <a:pPr marL="285750" indent="-285750">
              <a:buFont typeface="Wingdings" panose="05000000000000000000" pitchFamily="2" charset="2"/>
              <a:buChar char="q"/>
            </a:pPr>
            <a:r>
              <a:rPr kumimoji="0" lang="en-US" altLang="en-US" sz="2400" b="0" i="0" u="none" strike="noStrike" cap="none" normalizeH="0" baseline="0" dirty="0">
                <a:ln>
                  <a:noFill/>
                </a:ln>
                <a:solidFill>
                  <a:schemeClr val="bg1"/>
                </a:solidFill>
                <a:effectLst/>
                <a:latin typeface="Biome (Headings)"/>
              </a:rPr>
              <a:t>Company policy prohibits sharing company data. </a:t>
            </a:r>
            <a:endParaRPr lang="en-US" sz="2400" dirty="0">
              <a:solidFill>
                <a:schemeClr val="bg1"/>
              </a:solidFill>
              <a:latin typeface="Biome (Headings)"/>
            </a:endParaRPr>
          </a:p>
          <a:p>
            <a:pPr lvl="1"/>
            <a:endParaRPr lang="en-US" sz="2400" dirty="0">
              <a:solidFill>
                <a:schemeClr val="bg1"/>
              </a:solidFill>
              <a:latin typeface="+mj-lt"/>
            </a:endParaRPr>
          </a:p>
          <a:p>
            <a:pPr lvl="1"/>
            <a:endParaRPr lang="en-US" sz="2400" dirty="0">
              <a:solidFill>
                <a:schemeClr val="bg1"/>
              </a:solidFill>
              <a:latin typeface="+mj-lt"/>
            </a:endParaRPr>
          </a:p>
        </p:txBody>
      </p:sp>
      <p:pic>
        <p:nvPicPr>
          <p:cNvPr id="6" name="Picture 5">
            <a:extLst>
              <a:ext uri="{FF2B5EF4-FFF2-40B4-BE49-F238E27FC236}">
                <a16:creationId xmlns:a16="http://schemas.microsoft.com/office/drawing/2014/main" id="{353F7E93-0795-96C9-5F16-16ED8FC21BB4}"/>
              </a:ext>
            </a:extLst>
          </p:cNvPr>
          <p:cNvPicPr>
            <a:picLocks noChangeAspect="1"/>
          </p:cNvPicPr>
          <p:nvPr/>
        </p:nvPicPr>
        <p:blipFill>
          <a:blip r:embed="rId4"/>
          <a:stretch>
            <a:fillRect/>
          </a:stretch>
        </p:blipFill>
        <p:spPr>
          <a:xfrm>
            <a:off x="4535424" y="168180"/>
            <a:ext cx="7525512" cy="6398990"/>
          </a:xfrm>
          <a:prstGeom prst="rect">
            <a:avLst/>
          </a:prstGeom>
        </p:spPr>
      </p:pic>
    </p:spTree>
    <p:extLst>
      <p:ext uri="{BB962C8B-B14F-4D97-AF65-F5344CB8AC3E}">
        <p14:creationId xmlns:p14="http://schemas.microsoft.com/office/powerpoint/2010/main" val="20372415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100000">
              <a:schemeClr val="tx2"/>
            </a:gs>
            <a:gs pos="79000">
              <a:schemeClr val="accent6"/>
            </a:gs>
            <a:gs pos="31000">
              <a:srgbClr val="02090E"/>
            </a:gs>
            <a:gs pos="14000">
              <a:schemeClr val="accent4">
                <a:lumMod val="75000"/>
              </a:schemeClr>
            </a:gs>
            <a:gs pos="0">
              <a:schemeClr val="accent4"/>
            </a:gs>
          </a:gsLst>
          <a:lin ang="5400000" scaled="0"/>
        </a:gradFill>
        <a:effectLst/>
      </p:bgPr>
    </p:bg>
    <p:spTree>
      <p:nvGrpSpPr>
        <p:cNvPr id="1" name="">
          <a:extLst>
            <a:ext uri="{FF2B5EF4-FFF2-40B4-BE49-F238E27FC236}">
              <a16:creationId xmlns:a16="http://schemas.microsoft.com/office/drawing/2014/main" id="{592855A1-C78B-9D5F-D6EA-A5CF0F607AD8}"/>
            </a:ext>
          </a:extLst>
        </p:cNvPr>
        <p:cNvGrpSpPr/>
        <p:nvPr/>
      </p:nvGrpSpPr>
      <p:grpSpPr>
        <a:xfrm>
          <a:off x="0" y="0"/>
          <a:ext cx="0" cy="0"/>
          <a:chOff x="0" y="0"/>
          <a:chExt cx="0" cy="0"/>
        </a:xfrm>
      </p:grpSpPr>
      <p:sp>
        <p:nvSpPr>
          <p:cNvPr id="5" name="Subtitle 4">
            <a:extLst>
              <a:ext uri="{FF2B5EF4-FFF2-40B4-BE49-F238E27FC236}">
                <a16:creationId xmlns:a16="http://schemas.microsoft.com/office/drawing/2014/main" id="{EDADAFBE-858C-CB53-75D1-BBB8D10AF65E}"/>
              </a:ext>
            </a:extLst>
          </p:cNvPr>
          <p:cNvSpPr>
            <a:spLocks noGrp="1"/>
          </p:cNvSpPr>
          <p:nvPr>
            <p:ph type="subTitle" idx="1"/>
          </p:nvPr>
        </p:nvSpPr>
        <p:spPr>
          <a:xfrm>
            <a:off x="519176" y="790420"/>
            <a:ext cx="4958081" cy="1068795"/>
          </a:xfrm>
        </p:spPr>
        <p:txBody>
          <a:bodyPr/>
          <a:lstStyle/>
          <a:p>
            <a:r>
              <a:rPr lang="en-US" dirty="0"/>
              <a:t>size</a:t>
            </a:r>
          </a:p>
        </p:txBody>
      </p:sp>
      <p:pic>
        <p:nvPicPr>
          <p:cNvPr id="8" name="Picture Placeholder 7" descr="A blue and purple spirals">
            <a:extLst>
              <a:ext uri="{FF2B5EF4-FFF2-40B4-BE49-F238E27FC236}">
                <a16:creationId xmlns:a16="http://schemas.microsoft.com/office/drawing/2014/main" id="{8040FA2B-7105-DF81-FFE2-D123E2CBE3D9}"/>
              </a:ext>
            </a:extLst>
          </p:cNvPr>
          <p:cNvPicPr>
            <a:picLocks noGrp="1" noChangeAspect="1"/>
          </p:cNvPicPr>
          <p:nvPr>
            <p:ph type="pic" sz="quarter" idx="13"/>
          </p:nvPr>
        </p:nvPicPr>
        <p:blipFill>
          <a:blip r:embed="rId3"/>
          <a:srcRect t="31" b="31"/>
          <a:stretch/>
        </p:blipFill>
        <p:spPr>
          <a:xfrm>
            <a:off x="6497638" y="336550"/>
            <a:ext cx="5322887" cy="6184900"/>
          </a:xfrm>
        </p:spPr>
      </p:pic>
      <p:sp>
        <p:nvSpPr>
          <p:cNvPr id="4" name="Slide Number Placeholder 3">
            <a:extLst>
              <a:ext uri="{FF2B5EF4-FFF2-40B4-BE49-F238E27FC236}">
                <a16:creationId xmlns:a16="http://schemas.microsoft.com/office/drawing/2014/main" id="{8B77747F-01A5-24DB-B14B-AD2BEA8151BA}"/>
              </a:ext>
            </a:extLst>
          </p:cNvPr>
          <p:cNvSpPr>
            <a:spLocks noGrp="1"/>
          </p:cNvSpPr>
          <p:nvPr>
            <p:ph type="sldNum" sz="quarter" idx="12"/>
          </p:nvPr>
        </p:nvSpPr>
        <p:spPr>
          <a:xfrm>
            <a:off x="9140971" y="6226198"/>
            <a:ext cx="2743200" cy="365125"/>
          </a:xfrm>
        </p:spPr>
        <p:txBody>
          <a:bodyPr/>
          <a:lstStyle/>
          <a:p>
            <a:fld id="{FE024F78-56A6-7740-B68D-8D4D026EDF3F}" type="slidenum">
              <a:rPr lang="en-US" smtClean="0"/>
              <a:pPr/>
              <a:t>6</a:t>
            </a:fld>
            <a:endParaRPr lang="en-US" dirty="0"/>
          </a:p>
        </p:txBody>
      </p:sp>
      <p:sp>
        <p:nvSpPr>
          <p:cNvPr id="9" name="TextBox 8">
            <a:extLst>
              <a:ext uri="{FF2B5EF4-FFF2-40B4-BE49-F238E27FC236}">
                <a16:creationId xmlns:a16="http://schemas.microsoft.com/office/drawing/2014/main" id="{459B3D29-F849-E24A-1534-EC866FFCE747}"/>
              </a:ext>
            </a:extLst>
          </p:cNvPr>
          <p:cNvSpPr txBox="1"/>
          <p:nvPr/>
        </p:nvSpPr>
        <p:spPr>
          <a:xfrm>
            <a:off x="519176" y="1490472"/>
            <a:ext cx="5076952" cy="4524315"/>
          </a:xfrm>
          <a:prstGeom prst="rect">
            <a:avLst/>
          </a:prstGeom>
          <a:noFill/>
        </p:spPr>
        <p:txBody>
          <a:bodyPr wrap="square" rtlCol="0">
            <a:spAutoFit/>
          </a:bodyPr>
          <a:lstStyle/>
          <a:p>
            <a:pPr marL="285750" indent="-285750">
              <a:buFont typeface="Wingdings" panose="05000000000000000000" pitchFamily="2" charset="2"/>
              <a:buChar char="q"/>
            </a:pPr>
            <a:r>
              <a:rPr lang="en-US" sz="2400" b="0" i="0" dirty="0">
                <a:solidFill>
                  <a:schemeClr val="bg1"/>
                </a:solidFill>
                <a:effectLst/>
                <a:latin typeface="Open Sans" panose="020B0606030504020204" pitchFamily="34" charset="0"/>
              </a:rPr>
              <a:t>Combined 3 datasets covering the last 5 years </a:t>
            </a:r>
          </a:p>
          <a:p>
            <a:pPr marL="742950" lvl="1" indent="-285750">
              <a:buFont typeface="Wingdings" panose="05000000000000000000" pitchFamily="2" charset="2"/>
              <a:buChar char="q"/>
            </a:pPr>
            <a:r>
              <a:rPr lang="en-US" sz="2400" dirty="0">
                <a:solidFill>
                  <a:schemeClr val="bg1"/>
                </a:solidFill>
                <a:latin typeface="+mj-lt"/>
              </a:rPr>
              <a:t> ATM Parts Sales (6 GB)</a:t>
            </a:r>
          </a:p>
          <a:p>
            <a:pPr marL="742950" lvl="1" indent="-285750">
              <a:buFont typeface="Wingdings" panose="05000000000000000000" pitchFamily="2" charset="2"/>
              <a:buChar char="q"/>
            </a:pPr>
            <a:r>
              <a:rPr lang="en-US" sz="2400" dirty="0">
                <a:solidFill>
                  <a:schemeClr val="bg1"/>
                </a:solidFill>
                <a:latin typeface="+mj-lt"/>
              </a:rPr>
              <a:t>Customers (2 GB)</a:t>
            </a:r>
          </a:p>
          <a:p>
            <a:pPr marL="742950" lvl="1" indent="-285750">
              <a:buFont typeface="Wingdings" panose="05000000000000000000" pitchFamily="2" charset="2"/>
              <a:buChar char="q"/>
            </a:pPr>
            <a:r>
              <a:rPr lang="en-US" sz="2400" dirty="0">
                <a:solidFill>
                  <a:schemeClr val="bg1"/>
                </a:solidFill>
                <a:latin typeface="+mj-lt"/>
              </a:rPr>
              <a:t>Parts (5 GB)</a:t>
            </a:r>
          </a:p>
          <a:p>
            <a:pPr marL="742950" lvl="1" indent="-285750">
              <a:buFont typeface="Wingdings" panose="05000000000000000000" pitchFamily="2" charset="2"/>
              <a:buChar char="q"/>
            </a:pPr>
            <a:endParaRPr lang="en-US" sz="2400" dirty="0">
              <a:solidFill>
                <a:schemeClr val="bg1"/>
              </a:solidFill>
              <a:latin typeface="+mj-lt"/>
            </a:endParaRPr>
          </a:p>
          <a:p>
            <a:pPr lvl="1"/>
            <a:endParaRPr lang="en-US" sz="2400" b="0" i="0" dirty="0">
              <a:solidFill>
                <a:schemeClr val="bg1"/>
              </a:solidFill>
              <a:effectLst/>
              <a:latin typeface="Open Sans" panose="020B0606030504020204" pitchFamily="34" charset="0"/>
            </a:endParaRPr>
          </a:p>
          <a:p>
            <a:pPr marL="285750" indent="-285750">
              <a:buFont typeface="Wingdings" panose="05000000000000000000" pitchFamily="2" charset="2"/>
              <a:buChar char="q"/>
            </a:pPr>
            <a:r>
              <a:rPr lang="en-US" sz="2400" b="0" i="0" dirty="0">
                <a:solidFill>
                  <a:schemeClr val="bg1"/>
                </a:solidFill>
                <a:effectLst/>
                <a:latin typeface="Open Sans" panose="020B0606030504020204" pitchFamily="34" charset="0"/>
              </a:rPr>
              <a:t>Sample </a:t>
            </a:r>
            <a:r>
              <a:rPr lang="en-US" sz="2400" dirty="0">
                <a:solidFill>
                  <a:schemeClr val="bg1"/>
                </a:solidFill>
                <a:latin typeface="Open Sans" panose="020B0606030504020204" pitchFamily="34" charset="0"/>
              </a:rPr>
              <a:t>Group</a:t>
            </a:r>
            <a:endParaRPr lang="en-US" sz="2400" b="0" i="0" dirty="0">
              <a:solidFill>
                <a:schemeClr val="bg1"/>
              </a:solidFill>
              <a:effectLst/>
              <a:latin typeface="Open Sans" panose="020B0606030504020204" pitchFamily="34" charset="0"/>
            </a:endParaRPr>
          </a:p>
          <a:p>
            <a:pPr marL="742950" lvl="1" indent="-285750">
              <a:buFont typeface="Wingdings" panose="05000000000000000000" pitchFamily="2" charset="2"/>
              <a:buChar char="q"/>
            </a:pPr>
            <a:r>
              <a:rPr lang="en-US" sz="2400" dirty="0">
                <a:solidFill>
                  <a:schemeClr val="bg1"/>
                </a:solidFill>
                <a:latin typeface="+mj-lt"/>
              </a:rPr>
              <a:t>Randomly sampled 40% of the data from each year</a:t>
            </a:r>
          </a:p>
          <a:p>
            <a:pPr lvl="1"/>
            <a:endParaRPr lang="en-US" sz="2400" dirty="0">
              <a:solidFill>
                <a:schemeClr val="bg1"/>
              </a:solidFill>
              <a:latin typeface="+mj-lt"/>
            </a:endParaRPr>
          </a:p>
          <a:p>
            <a:pPr lvl="1"/>
            <a:endParaRPr lang="en-US" sz="2400" dirty="0">
              <a:solidFill>
                <a:schemeClr val="bg1"/>
              </a:solidFill>
              <a:latin typeface="+mj-lt"/>
            </a:endParaRPr>
          </a:p>
        </p:txBody>
      </p:sp>
    </p:spTree>
    <p:extLst>
      <p:ext uri="{BB962C8B-B14F-4D97-AF65-F5344CB8AC3E}">
        <p14:creationId xmlns:p14="http://schemas.microsoft.com/office/powerpoint/2010/main" val="7796082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C65F20-5018-CE8B-F32F-3B004E161330}"/>
            </a:ext>
          </a:extLst>
        </p:cNvPr>
        <p:cNvGrpSpPr/>
        <p:nvPr/>
      </p:nvGrpSpPr>
      <p:grpSpPr>
        <a:xfrm>
          <a:off x="0" y="0"/>
          <a:ext cx="0" cy="0"/>
          <a:chOff x="0" y="0"/>
          <a:chExt cx="0" cy="0"/>
        </a:xfrm>
      </p:grpSpPr>
      <p:sp>
        <p:nvSpPr>
          <p:cNvPr id="9" name="Subtitle 4">
            <a:extLst>
              <a:ext uri="{FF2B5EF4-FFF2-40B4-BE49-F238E27FC236}">
                <a16:creationId xmlns:a16="http://schemas.microsoft.com/office/drawing/2014/main" id="{4CA64650-B849-A3CB-F612-58377F415E58}"/>
              </a:ext>
            </a:extLst>
          </p:cNvPr>
          <p:cNvSpPr>
            <a:spLocks noGrp="1"/>
          </p:cNvSpPr>
          <p:nvPr>
            <p:ph type="title"/>
          </p:nvPr>
        </p:nvSpPr>
        <p:spPr>
          <a:xfrm>
            <a:off x="3305669" y="113097"/>
            <a:ext cx="7420819" cy="1656304"/>
          </a:xfrm>
        </p:spPr>
        <p:txBody>
          <a:bodyPr anchor="b">
            <a:normAutofit/>
          </a:bodyPr>
          <a:lstStyle/>
          <a:p>
            <a:r>
              <a:rPr lang="en-US"/>
              <a:t>Relevant fields </a:t>
            </a:r>
          </a:p>
        </p:txBody>
      </p:sp>
      <p:pic>
        <p:nvPicPr>
          <p:cNvPr id="10" name="Picture 9">
            <a:extLst>
              <a:ext uri="{FF2B5EF4-FFF2-40B4-BE49-F238E27FC236}">
                <a16:creationId xmlns:a16="http://schemas.microsoft.com/office/drawing/2014/main" id="{C35C889C-AFED-FD29-AF93-049266813246}"/>
              </a:ext>
            </a:extLst>
          </p:cNvPr>
          <p:cNvPicPr>
            <a:picLocks noChangeAspect="1"/>
          </p:cNvPicPr>
          <p:nvPr/>
        </p:nvPicPr>
        <p:blipFill>
          <a:blip r:embed="rId3"/>
          <a:stretch>
            <a:fillRect/>
          </a:stretch>
        </p:blipFill>
        <p:spPr>
          <a:xfrm>
            <a:off x="3651960" y="2271654"/>
            <a:ext cx="7420819" cy="4137106"/>
          </a:xfrm>
          <a:prstGeom prst="rect">
            <a:avLst/>
          </a:prstGeom>
          <a:noFill/>
        </p:spPr>
      </p:pic>
      <p:sp>
        <p:nvSpPr>
          <p:cNvPr id="19" name="Slide Number Placeholder 3">
            <a:extLst>
              <a:ext uri="{FF2B5EF4-FFF2-40B4-BE49-F238E27FC236}">
                <a16:creationId xmlns:a16="http://schemas.microsoft.com/office/drawing/2014/main" id="{D6F780EC-9BF6-6B80-9AD0-6CE3CFBE4195}"/>
              </a:ext>
            </a:extLst>
          </p:cNvPr>
          <p:cNvSpPr>
            <a:spLocks noGrp="1"/>
          </p:cNvSpPr>
          <p:nvPr>
            <p:ph type="sldNum" sz="quarter" idx="12"/>
          </p:nvPr>
        </p:nvSpPr>
        <p:spPr>
          <a:xfrm>
            <a:off x="9140971" y="6226198"/>
            <a:ext cx="2743200" cy="365125"/>
          </a:xfrm>
        </p:spPr>
        <p:txBody>
          <a:bodyPr/>
          <a:lstStyle/>
          <a:p>
            <a:pPr>
              <a:spcAft>
                <a:spcPts val="600"/>
              </a:spcAft>
            </a:pPr>
            <a:fld id="{FE024F78-56A6-7740-B68D-8D4D026EDF3F}" type="slidenum">
              <a:rPr lang="en-US" smtClean="0"/>
              <a:pPr>
                <a:spcAft>
                  <a:spcPts val="600"/>
                </a:spcAft>
              </a:pPr>
              <a:t>7</a:t>
            </a:fld>
            <a:endParaRPr lang="en-US"/>
          </a:p>
        </p:txBody>
      </p:sp>
      <p:sp>
        <p:nvSpPr>
          <p:cNvPr id="3" name="Slide Number Placeholder 2" hidden="1">
            <a:extLst>
              <a:ext uri="{FF2B5EF4-FFF2-40B4-BE49-F238E27FC236}">
                <a16:creationId xmlns:a16="http://schemas.microsoft.com/office/drawing/2014/main" id="{0BB005D9-3A59-8768-E2C0-8920E95E0471}"/>
              </a:ext>
            </a:extLst>
          </p:cNvPr>
          <p:cNvSpPr>
            <a:spLocks noGrp="1"/>
          </p:cNvSpPr>
          <p:nvPr>
            <p:ph type="sldNum" sz="quarter" idx="4294967295"/>
          </p:nvPr>
        </p:nvSpPr>
        <p:spPr>
          <a:xfrm>
            <a:off x="9140971" y="6226198"/>
            <a:ext cx="2743200" cy="365125"/>
          </a:xfrm>
        </p:spPr>
        <p:txBody>
          <a:bodyPr anchor="ctr">
            <a:normAutofit/>
          </a:bodyPr>
          <a:lstStyle/>
          <a:p>
            <a:pPr>
              <a:spcAft>
                <a:spcPts val="600"/>
              </a:spcAft>
            </a:pPr>
            <a:fld id="{FE024F78-56A6-7740-B68D-8D4D026EDF3F}" type="slidenum">
              <a:rPr lang="en-US" smtClean="0"/>
              <a:pPr>
                <a:spcAft>
                  <a:spcPts val="600"/>
                </a:spcAft>
              </a:pPr>
              <a:t>7</a:t>
            </a:fld>
            <a:endParaRPr lang="en-US"/>
          </a:p>
        </p:txBody>
      </p:sp>
    </p:spTree>
    <p:extLst>
      <p:ext uri="{BB962C8B-B14F-4D97-AF65-F5344CB8AC3E}">
        <p14:creationId xmlns:p14="http://schemas.microsoft.com/office/powerpoint/2010/main" val="604670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0B885C-553E-AD69-9F6B-879886F8019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126A7E6-CCB2-9F58-0270-405DE7EEA5EC}"/>
              </a:ext>
            </a:extLst>
          </p:cNvPr>
          <p:cNvSpPr>
            <a:spLocks noGrp="1"/>
          </p:cNvSpPr>
          <p:nvPr>
            <p:ph type="title"/>
          </p:nvPr>
        </p:nvSpPr>
        <p:spPr>
          <a:xfrm>
            <a:off x="314848" y="2706624"/>
            <a:ext cx="11548261" cy="1281368"/>
          </a:xfrm>
        </p:spPr>
        <p:txBody>
          <a:bodyPr/>
          <a:lstStyle/>
          <a:p>
            <a:r>
              <a:rPr lang="en-US" dirty="0"/>
              <a:t>languages - LIBRARIES - INFRASTRUCTURE</a:t>
            </a:r>
          </a:p>
        </p:txBody>
      </p:sp>
      <p:sp>
        <p:nvSpPr>
          <p:cNvPr id="4" name="Subtitle 3">
            <a:extLst>
              <a:ext uri="{FF2B5EF4-FFF2-40B4-BE49-F238E27FC236}">
                <a16:creationId xmlns:a16="http://schemas.microsoft.com/office/drawing/2014/main" id="{BF78FAEF-979D-D153-72E2-1D43DE99908A}"/>
              </a:ext>
            </a:extLst>
          </p:cNvPr>
          <p:cNvSpPr>
            <a:spLocks noGrp="1"/>
          </p:cNvSpPr>
          <p:nvPr>
            <p:ph type="subTitle" idx="1"/>
          </p:nvPr>
        </p:nvSpPr>
        <p:spPr>
          <a:xfrm>
            <a:off x="314848" y="550349"/>
            <a:ext cx="11562303" cy="2387865"/>
          </a:xfrm>
        </p:spPr>
        <p:txBody>
          <a:bodyPr/>
          <a:lstStyle/>
          <a:p>
            <a:endParaRPr lang="en-US" dirty="0"/>
          </a:p>
          <a:p>
            <a:endParaRPr lang="en-US" dirty="0"/>
          </a:p>
          <a:p>
            <a:r>
              <a:rPr lang="en-US" dirty="0"/>
              <a:t>TOOLS </a:t>
            </a:r>
          </a:p>
        </p:txBody>
      </p:sp>
      <p:sp>
        <p:nvSpPr>
          <p:cNvPr id="3" name="Slide Number Placeholder 2">
            <a:extLst>
              <a:ext uri="{FF2B5EF4-FFF2-40B4-BE49-F238E27FC236}">
                <a16:creationId xmlns:a16="http://schemas.microsoft.com/office/drawing/2014/main" id="{985E02AC-7291-155C-9DB2-28037DD82CC3}"/>
              </a:ext>
            </a:extLst>
          </p:cNvPr>
          <p:cNvSpPr>
            <a:spLocks noGrp="1"/>
          </p:cNvSpPr>
          <p:nvPr>
            <p:ph type="sldNum" sz="quarter" idx="12"/>
          </p:nvPr>
        </p:nvSpPr>
        <p:spPr>
          <a:xfrm>
            <a:off x="9140971" y="6226198"/>
            <a:ext cx="2743200" cy="365125"/>
          </a:xfrm>
        </p:spPr>
        <p:txBody>
          <a:bodyPr/>
          <a:lstStyle/>
          <a:p>
            <a:fld id="{FE024F78-56A6-7740-B68D-8D4D026EDF3F}" type="slidenum">
              <a:rPr lang="en-US" smtClean="0"/>
              <a:pPr/>
              <a:t>8</a:t>
            </a:fld>
            <a:endParaRPr lang="en-US" dirty="0"/>
          </a:p>
        </p:txBody>
      </p:sp>
    </p:spTree>
    <p:extLst>
      <p:ext uri="{BB962C8B-B14F-4D97-AF65-F5344CB8AC3E}">
        <p14:creationId xmlns:p14="http://schemas.microsoft.com/office/powerpoint/2010/main" val="9898410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8539233E-63AD-9A80-A43D-FD46A9CF7379}"/>
              </a:ext>
            </a:extLst>
          </p:cNvPr>
          <p:cNvSpPr>
            <a:spLocks noGrp="1"/>
          </p:cNvSpPr>
          <p:nvPr>
            <p:ph type="title"/>
          </p:nvPr>
        </p:nvSpPr>
        <p:spPr>
          <a:xfrm>
            <a:off x="741680" y="430482"/>
            <a:ext cx="10500989" cy="1327464"/>
          </a:xfrm>
        </p:spPr>
        <p:txBody>
          <a:bodyPr vert="horz" lIns="0" tIns="45720" rIns="91440" bIns="45720" rtlCol="0" anchor="b">
            <a:normAutofit/>
          </a:bodyPr>
          <a:lstStyle/>
          <a:p>
            <a:r>
              <a:rPr lang="en-US" kern="1200" cap="all" spc="0" baseline="0"/>
              <a:t>tools</a:t>
            </a:r>
          </a:p>
        </p:txBody>
      </p:sp>
      <p:sp>
        <p:nvSpPr>
          <p:cNvPr id="5" name="Slide Number Placeholder 4">
            <a:extLst>
              <a:ext uri="{FF2B5EF4-FFF2-40B4-BE49-F238E27FC236}">
                <a16:creationId xmlns:a16="http://schemas.microsoft.com/office/drawing/2014/main" id="{C8556BEE-74B0-A7F5-5EDA-0986CA64CBED}"/>
              </a:ext>
            </a:extLst>
          </p:cNvPr>
          <p:cNvSpPr>
            <a:spLocks noGrp="1"/>
          </p:cNvSpPr>
          <p:nvPr>
            <p:ph type="sldNum" sz="quarter" idx="12"/>
          </p:nvPr>
        </p:nvSpPr>
        <p:spPr>
          <a:xfrm>
            <a:off x="9140971" y="6226198"/>
            <a:ext cx="2743200" cy="365125"/>
          </a:xfrm>
        </p:spPr>
        <p:txBody>
          <a:bodyPr vert="horz" lIns="91440" tIns="45720" rIns="91440" bIns="45720" rtlCol="0" anchor="ctr">
            <a:normAutofit/>
          </a:bodyPr>
          <a:lstStyle/>
          <a:p>
            <a:pPr>
              <a:spcAft>
                <a:spcPts val="600"/>
              </a:spcAft>
            </a:pPr>
            <a:fld id="{FE024F78-56A6-7740-B68D-8D4D026EDF3F}" type="slidenum">
              <a:rPr lang="en-US" smtClean="0"/>
              <a:pPr>
                <a:spcAft>
                  <a:spcPts val="600"/>
                </a:spcAft>
              </a:pPr>
              <a:t>9</a:t>
            </a:fld>
            <a:endParaRPr lang="en-US"/>
          </a:p>
        </p:txBody>
      </p:sp>
      <p:graphicFrame>
        <p:nvGraphicFramePr>
          <p:cNvPr id="10" name="TextBox 7">
            <a:extLst>
              <a:ext uri="{FF2B5EF4-FFF2-40B4-BE49-F238E27FC236}">
                <a16:creationId xmlns:a16="http://schemas.microsoft.com/office/drawing/2014/main" id="{F4006650-D07E-2B64-9768-EB13A842EAC9}"/>
              </a:ext>
            </a:extLst>
          </p:cNvPr>
          <p:cNvGraphicFramePr/>
          <p:nvPr>
            <p:extLst>
              <p:ext uri="{D42A27DB-BD31-4B8C-83A1-F6EECF244321}">
                <p14:modId xmlns:p14="http://schemas.microsoft.com/office/powerpoint/2010/main" val="1503349099"/>
              </p:ext>
            </p:extLst>
          </p:nvPr>
        </p:nvGraphicFramePr>
        <p:xfrm>
          <a:off x="807038" y="2304289"/>
          <a:ext cx="4240450" cy="388500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9" name="Content Placeholder 18" descr="A screenshot of a computer&#10;&#10;Description automatically generated">
            <a:extLst>
              <a:ext uri="{FF2B5EF4-FFF2-40B4-BE49-F238E27FC236}">
                <a16:creationId xmlns:a16="http://schemas.microsoft.com/office/drawing/2014/main" id="{E2065ADB-F0D7-C1D2-9F1D-E5F8AE9059C2}"/>
              </a:ext>
            </a:extLst>
          </p:cNvPr>
          <p:cNvPicPr>
            <a:picLocks noGrp="1" noChangeAspect="1"/>
          </p:cNvPicPr>
          <p:nvPr>
            <p:ph sz="quarter" idx="36"/>
          </p:nvPr>
        </p:nvPicPr>
        <p:blipFill>
          <a:blip r:embed="rId7"/>
          <a:stretch>
            <a:fillRect/>
          </a:stretch>
        </p:blipFill>
        <p:spPr>
          <a:xfrm>
            <a:off x="5340096" y="3122312"/>
            <a:ext cx="5902579" cy="2410427"/>
          </a:xfrm>
        </p:spPr>
      </p:pic>
    </p:spTree>
    <p:extLst>
      <p:ext uri="{BB962C8B-B14F-4D97-AF65-F5344CB8AC3E}">
        <p14:creationId xmlns:p14="http://schemas.microsoft.com/office/powerpoint/2010/main" val="1775742790"/>
      </p:ext>
    </p:extLst>
  </p:cSld>
  <p:clrMapOvr>
    <a:masterClrMapping/>
  </p:clrMapOvr>
</p:sld>
</file>

<file path=ppt/theme/theme1.xml><?xml version="1.0" encoding="utf-8"?>
<a:theme xmlns:a="http://schemas.openxmlformats.org/drawingml/2006/main" name="Custom">
  <a:themeElements>
    <a:clrScheme name="Custom 17">
      <a:dk1>
        <a:srgbClr val="000000"/>
      </a:dk1>
      <a:lt1>
        <a:srgbClr val="FFFFFF"/>
      </a:lt1>
      <a:dk2>
        <a:srgbClr val="FC4EFB"/>
      </a:dk2>
      <a:lt2>
        <a:srgbClr val="E7E6E6"/>
      </a:lt2>
      <a:accent1>
        <a:srgbClr val="FAF24C"/>
      </a:accent1>
      <a:accent2>
        <a:srgbClr val="5EFCAC"/>
      </a:accent2>
      <a:accent3>
        <a:srgbClr val="73EBF9"/>
      </a:accent3>
      <a:accent4>
        <a:srgbClr val="316CFC"/>
      </a:accent4>
      <a:accent5>
        <a:srgbClr val="B059FD"/>
      </a:accent5>
      <a:accent6>
        <a:srgbClr val="9405FC"/>
      </a:accent6>
      <a:hlink>
        <a:srgbClr val="FFFFFF"/>
      </a:hlink>
      <a:folHlink>
        <a:srgbClr val="FFFFFF"/>
      </a:folHlink>
    </a:clrScheme>
    <a:fontScheme name="Custom 15">
      <a:majorFont>
        <a:latin typeface="Biome"/>
        <a:ea typeface=""/>
        <a:cs typeface=""/>
      </a:majorFont>
      <a:minorFont>
        <a:latin typeface="Arial Nov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11936837_win32_SL_V11" id="{EAD6EF7B-6F25-4469-AF6A-07D6EB1461DD}" vid="{30FEA78B-2F89-4FF0-8415-E3920802C58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1">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0B0806DE-FDE6-410C-91DF-63773CA1CD0C}">
  <we:reference id="wa200005566" version="3.0.0.2" store="en-US" storeType="OMEX"/>
  <we:alternateReferences>
    <we:reference id="wa200005566" version="3.0.0.2" store="wa200005566"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4137456-21FC-4AE2-8A94-BF06CAF2EB9B}">
  <ds:schemaRefs>
    <ds:schemaRef ds:uri="http://schemas.microsoft.com/sharepoint/v3/contenttype/forms"/>
  </ds:schemaRefs>
</ds:datastoreItem>
</file>

<file path=customXml/itemProps2.xml><?xml version="1.0" encoding="utf-8"?>
<ds:datastoreItem xmlns:ds="http://schemas.openxmlformats.org/officeDocument/2006/customXml" ds:itemID="{E305301E-11B3-4B9D-A588-21F3C9809371}">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C77B561B-3A65-4A22-9691-EB838E7F9B8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{44B2BD4B-11E6-48A2-938B-6A992BA2BA22}tf11936837_win32</Template>
  <TotalTime>2389</TotalTime>
  <Words>431</Words>
  <Application>Microsoft Office PowerPoint</Application>
  <PresentationFormat>Widescreen</PresentationFormat>
  <Paragraphs>139</Paragraphs>
  <Slides>22</Slides>
  <Notes>17</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22</vt:i4>
      </vt:variant>
    </vt:vector>
  </HeadingPairs>
  <TitlesOfParts>
    <vt:vector size="30" baseType="lpstr">
      <vt:lpstr>Arial</vt:lpstr>
      <vt:lpstr>Arial Nova</vt:lpstr>
      <vt:lpstr>Biome</vt:lpstr>
      <vt:lpstr>Biome (Headings)</vt:lpstr>
      <vt:lpstr>Calibri</vt:lpstr>
      <vt:lpstr>Open Sans</vt:lpstr>
      <vt:lpstr>Wingdings</vt:lpstr>
      <vt:lpstr>Custom</vt:lpstr>
      <vt:lpstr>Mash atmS</vt:lpstr>
      <vt:lpstr>Agenda</vt:lpstr>
      <vt:lpstr>PowerPoint Presentation</vt:lpstr>
      <vt:lpstr>Source – size – relevant field</vt:lpstr>
      <vt:lpstr>PowerPoint Presentation</vt:lpstr>
      <vt:lpstr>PowerPoint Presentation</vt:lpstr>
      <vt:lpstr>Relevant fields </vt:lpstr>
      <vt:lpstr>languages - LIBRARIES - INFRASTRUCTURE</vt:lpstr>
      <vt:lpstr>tools</vt:lpstr>
      <vt:lpstr>Data Cleaning and Preprocessing</vt:lpstr>
      <vt:lpstr>PowerPoint Presentation</vt:lpstr>
      <vt:lpstr>Inserting data to SSIS (SQL Server Integration Services)</vt:lpstr>
      <vt:lpstr>Inserting data to SSms (SQL Server Management Studio)</vt:lpstr>
      <vt:lpstr>With tableau</vt:lpstr>
      <vt:lpstr>PowerPoint Presentation</vt:lpstr>
      <vt:lpstr>Data visualization</vt:lpstr>
      <vt:lpstr>Data visualization</vt:lpstr>
      <vt:lpstr>PowerPoint Presentation</vt:lpstr>
      <vt:lpstr>Data-Driven Inferences and Conclusions</vt:lpstr>
      <vt:lpstr>Q &amp; A</vt:lpstr>
      <vt:lpstr>FINAL TIPS &amp; takeaway</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SHS Group</dc:creator>
  <cp:lastModifiedBy>SHS Group</cp:lastModifiedBy>
  <cp:revision>18</cp:revision>
  <dcterms:created xsi:type="dcterms:W3CDTF">2024-12-13T18:39:08Z</dcterms:created>
  <dcterms:modified xsi:type="dcterms:W3CDTF">2025-01-03T20:34:30Z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